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2"/>
  </p:handoutMasterIdLst>
  <p:sldIdLst>
    <p:sldId id="286" r:id="rId3"/>
    <p:sldId id="287" r:id="rId5"/>
    <p:sldId id="263" r:id="rId6"/>
    <p:sldId id="291" r:id="rId7"/>
    <p:sldId id="264" r:id="rId8"/>
    <p:sldId id="273" r:id="rId9"/>
    <p:sldId id="292" r:id="rId10"/>
    <p:sldId id="293" r:id="rId11"/>
    <p:sldId id="294" r:id="rId12"/>
    <p:sldId id="265" r:id="rId13"/>
    <p:sldId id="295" r:id="rId14"/>
    <p:sldId id="296" r:id="rId15"/>
    <p:sldId id="297" r:id="rId16"/>
    <p:sldId id="299" r:id="rId17"/>
    <p:sldId id="300" r:id="rId18"/>
    <p:sldId id="266" r:id="rId19"/>
    <p:sldId id="301" r:id="rId20"/>
    <p:sldId id="302" r:id="rId21"/>
    <p:sldId id="303" r:id="rId22"/>
    <p:sldId id="304" r:id="rId23"/>
    <p:sldId id="305" r:id="rId24"/>
    <p:sldId id="306" r:id="rId25"/>
    <p:sldId id="307" r:id="rId26"/>
    <p:sldId id="308" r:id="rId27"/>
    <p:sldId id="309" r:id="rId28"/>
    <p:sldId id="267" r:id="rId29"/>
    <p:sldId id="310" r:id="rId30"/>
    <p:sldId id="289" r:id="rId31"/>
  </p:sldIdLst>
  <p:sldSz cx="12192000" cy="6858000"/>
  <p:notesSz cx="6858000" cy="9144000"/>
  <p:custDataLst>
    <p:tags r:id="rId3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AAAF9"/>
    <a:srgbClr val="AC77FA"/>
    <a:srgbClr val="4A60EC"/>
    <a:srgbClr val="55E0FC"/>
    <a:srgbClr val="E6EFFF"/>
    <a:srgbClr val="4B6AEE"/>
    <a:srgbClr val="5F8AF7"/>
    <a:srgbClr val="789DF8"/>
    <a:srgbClr val="AA85F8"/>
    <a:srgbClr val="E8EA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9464" autoAdjust="0"/>
    <p:restoredTop sz="96366" autoAdjust="0"/>
  </p:normalViewPr>
  <p:slideViewPr>
    <p:cSldViewPr snapToGrid="0">
      <p:cViewPr varScale="1">
        <p:scale>
          <a:sx n="91" d="100"/>
          <a:sy n="91" d="100"/>
        </p:scale>
        <p:origin x="624" y="72"/>
      </p:cViewPr>
      <p:guideLst/>
    </p:cSldViewPr>
  </p:slideViewPr>
  <p:outlineViewPr>
    <p:cViewPr>
      <p:scale>
        <a:sx n="33" d="100"/>
        <a:sy n="33" d="100"/>
      </p:scale>
      <p:origin x="0" y="0"/>
    </p:cViewPr>
  </p:outlineViewPr>
  <p:notesTextViewPr>
    <p:cViewPr>
      <p:scale>
        <a:sx n="75" d="100"/>
        <a:sy n="75" d="100"/>
      </p:scale>
      <p:origin x="0" y="0"/>
    </p:cViewPr>
  </p:notesTextViewPr>
  <p:sorterViewPr>
    <p:cViewPr varScale="1">
      <p:scale>
        <a:sx n="1" d="1"/>
        <a:sy n="1" d="1"/>
      </p:scale>
      <p:origin x="0" y="0"/>
    </p:cViewPr>
  </p:sorterViewPr>
  <p:notesViewPr>
    <p:cSldViewPr snapToGrid="0">
      <p:cViewPr varScale="1">
        <p:scale>
          <a:sx n="87" d="100"/>
          <a:sy n="87" d="100"/>
        </p:scale>
        <p:origin x="2010" y="7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6" Type="http://schemas.openxmlformats.org/officeDocument/2006/relationships/tags" Target="tags/tag9.xml"/><Relationship Id="rId35" Type="http://schemas.openxmlformats.org/officeDocument/2006/relationships/tableStyles" Target="tableStyles.xml"/><Relationship Id="rId34" Type="http://schemas.openxmlformats.org/officeDocument/2006/relationships/viewProps" Target="viewProps.xml"/><Relationship Id="rId33" Type="http://schemas.openxmlformats.org/officeDocument/2006/relationships/presProps" Target="presProps.xml"/><Relationship Id="rId32" Type="http://schemas.openxmlformats.org/officeDocument/2006/relationships/handoutMaster" Target="handoutMasters/handoutMaster1.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F0D586-13B1-4C92-B1F5-5AFCDCC4C690}"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F67D223-7B7B-4E4A-A2F3-62B8256FF99D}"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A3D24-6083-4546-8C6D-DEE86BAAAE49}" type="datetimeFigureOut">
              <a:rPr lang="zh-CN" altLang="en-US" smtClean="0"/>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ED8765-8EF3-408C-9341-152904E414E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3ED8765-8EF3-408C-9341-152904E414E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Sp="0" userDrawn="1">
  <p:cSld name="19_Title Slide">
    <p:spTree>
      <p:nvGrpSpPr>
        <p:cNvPr id="1" name=""/>
        <p:cNvGrpSpPr/>
        <p:nvPr/>
      </p:nvGrpSpPr>
      <p:grpSpPr>
        <a:xfrm>
          <a:off x="0" y="0"/>
          <a:ext cx="0" cy="0"/>
          <a:chOff x="0" y="0"/>
          <a:chExt cx="0" cy="0"/>
        </a:xfrm>
      </p:grpSpPr>
      <p:grpSp>
        <p:nvGrpSpPr>
          <p:cNvPr id="3" name="组合 2"/>
          <p:cNvGrpSpPr/>
          <p:nvPr userDrawn="1"/>
        </p:nvGrpSpPr>
        <p:grpSpPr>
          <a:xfrm>
            <a:off x="-122071" y="-53495"/>
            <a:ext cx="12314071" cy="7003258"/>
            <a:chOff x="0" y="37526"/>
            <a:chExt cx="12075339" cy="6867486"/>
          </a:xfrm>
        </p:grpSpPr>
        <p:sp>
          <p:nvSpPr>
            <p:cNvPr id="7" name="矩形 6"/>
            <p:cNvSpPr/>
            <p:nvPr userDrawn="1"/>
          </p:nvSpPr>
          <p:spPr>
            <a:xfrm>
              <a:off x="119704" y="89984"/>
              <a:ext cx="11955634" cy="6768017"/>
            </a:xfrm>
            <a:prstGeom prst="rect">
              <a:avLst/>
            </a:prstGeom>
            <a:solidFill>
              <a:schemeClr val="accent2">
                <a:lumMod val="20000"/>
                <a:lumOff val="8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任意多边形: 形状 25"/>
            <p:cNvSpPr/>
            <p:nvPr userDrawn="1"/>
          </p:nvSpPr>
          <p:spPr>
            <a:xfrm>
              <a:off x="0" y="1808280"/>
              <a:ext cx="12075339" cy="5096732"/>
            </a:xfrm>
            <a:custGeom>
              <a:avLst/>
              <a:gdLst>
                <a:gd name="connsiteX0" fmla="*/ 9 w 12195043"/>
                <a:gd name="connsiteY0" fmla="*/ 3745230 h 5096732"/>
                <a:gd name="connsiteX1" fmla="*/ 2282443 w 12195043"/>
                <a:gd name="connsiteY1" fmla="*/ 3189521 h 5096732"/>
                <a:gd name="connsiteX2" fmla="*/ 5934337 w 12195043"/>
                <a:gd name="connsiteY2" fmla="*/ 2554434 h 5096732"/>
                <a:gd name="connsiteX3" fmla="*/ 12195052 w 12195043"/>
                <a:gd name="connsiteY3" fmla="*/ 93336 h 5096732"/>
                <a:gd name="connsiteX4" fmla="*/ 12195052 w 12195043"/>
                <a:gd name="connsiteY4" fmla="*/ 5096241 h 5096732"/>
                <a:gd name="connsiteX5" fmla="*/ 9 w 12195043"/>
                <a:gd name="connsiteY5" fmla="*/ 5096241 h 509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043" h="5096732">
                  <a:moveTo>
                    <a:pt x="9" y="3745230"/>
                  </a:moveTo>
                  <a:cubicBezTo>
                    <a:pt x="9" y="3745230"/>
                    <a:pt x="734382" y="3010921"/>
                    <a:pt x="2282443" y="3189521"/>
                  </a:cubicBezTo>
                  <a:cubicBezTo>
                    <a:pt x="3830504" y="3368121"/>
                    <a:pt x="4763385" y="3665852"/>
                    <a:pt x="5934337" y="2554434"/>
                  </a:cubicBezTo>
                  <a:cubicBezTo>
                    <a:pt x="7105289" y="1443015"/>
                    <a:pt x="8869800" y="-442528"/>
                    <a:pt x="12195052" y="93336"/>
                  </a:cubicBezTo>
                  <a:lnTo>
                    <a:pt x="12195052" y="5096241"/>
                  </a:lnTo>
                  <a:lnTo>
                    <a:pt x="9" y="5096241"/>
                  </a:lnTo>
                  <a:close/>
                </a:path>
              </a:pathLst>
            </a:custGeom>
            <a:gradFill>
              <a:gsLst>
                <a:gs pos="100000">
                  <a:schemeClr val="accent1">
                    <a:lumMod val="20000"/>
                    <a:lumOff val="80000"/>
                    <a:alpha val="0"/>
                  </a:schemeClr>
                </a:gs>
                <a:gs pos="0">
                  <a:schemeClr val="accent1">
                    <a:lumMod val="20000"/>
                    <a:lumOff val="80000"/>
                    <a:alpha val="50000"/>
                  </a:schemeClr>
                </a:gs>
              </a:gsLst>
              <a:lin ang="5400000" scaled="1"/>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pic>
          <p:nvPicPr>
            <p:cNvPr id="14" name="图片 1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4835" y="723901"/>
              <a:ext cx="5546766" cy="5546766"/>
            </a:xfrm>
            <a:prstGeom prst="rect">
              <a:avLst/>
            </a:prstGeom>
            <a:effectLst>
              <a:outerShdw blurRad="50800" dist="38100" dir="2700000" algn="tl" rotWithShape="0">
                <a:srgbClr val="DEE1EF">
                  <a:alpha val="40000"/>
                </a:srgbClr>
              </a:outerShdw>
            </a:effectLst>
          </p:spPr>
        </p:pic>
        <p:sp>
          <p:nvSpPr>
            <p:cNvPr id="24" name="任意多边形: 形状 23"/>
            <p:cNvSpPr/>
            <p:nvPr userDrawn="1"/>
          </p:nvSpPr>
          <p:spPr>
            <a:xfrm>
              <a:off x="119703" y="37526"/>
              <a:ext cx="3353454" cy="926147"/>
            </a:xfrm>
            <a:custGeom>
              <a:avLst/>
              <a:gdLst>
                <a:gd name="connsiteX0" fmla="*/ 0 w 3473159"/>
                <a:gd name="connsiteY0" fmla="*/ 0 h 926147"/>
                <a:gd name="connsiteX1" fmla="*/ 3473159 w 3473159"/>
                <a:gd name="connsiteY1" fmla="*/ 0 h 926147"/>
                <a:gd name="connsiteX2" fmla="*/ 3464388 w 3473159"/>
                <a:gd name="connsiteY2" fmla="*/ 19419 h 926147"/>
                <a:gd name="connsiteX3" fmla="*/ 3284518 w 3473159"/>
                <a:gd name="connsiteY3" fmla="*/ 217232 h 926147"/>
                <a:gd name="connsiteX4" fmla="*/ 2341089 w 3473159"/>
                <a:gd name="connsiteY4" fmla="*/ 420432 h 926147"/>
                <a:gd name="connsiteX5" fmla="*/ 1354118 w 3473159"/>
                <a:gd name="connsiteY5" fmla="*/ 913918 h 926147"/>
                <a:gd name="connsiteX6" fmla="*/ 183224 w 3473159"/>
                <a:gd name="connsiteY6" fmla="*/ 814926 h 926147"/>
                <a:gd name="connsiteX7" fmla="*/ 0 w 3473159"/>
                <a:gd name="connsiteY7" fmla="*/ 806284 h 92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3159" h="926147">
                  <a:moveTo>
                    <a:pt x="0" y="0"/>
                  </a:moveTo>
                  <a:lnTo>
                    <a:pt x="3473159" y="0"/>
                  </a:lnTo>
                  <a:lnTo>
                    <a:pt x="3464388" y="19419"/>
                  </a:lnTo>
                  <a:cubicBezTo>
                    <a:pt x="3416508" y="97603"/>
                    <a:pt x="3338947" y="169154"/>
                    <a:pt x="3284518" y="217232"/>
                  </a:cubicBezTo>
                  <a:cubicBezTo>
                    <a:pt x="3139375" y="345441"/>
                    <a:pt x="2662822" y="304318"/>
                    <a:pt x="2341089" y="420432"/>
                  </a:cubicBezTo>
                  <a:cubicBezTo>
                    <a:pt x="2019356" y="536546"/>
                    <a:pt x="1791965" y="848604"/>
                    <a:pt x="1354118" y="913918"/>
                  </a:cubicBezTo>
                  <a:cubicBezTo>
                    <a:pt x="1025733" y="962904"/>
                    <a:pt x="633394" y="851325"/>
                    <a:pt x="183224" y="814926"/>
                  </a:cubicBezTo>
                  <a:lnTo>
                    <a:pt x="0" y="806284"/>
                  </a:lnTo>
                  <a:close/>
                </a:path>
              </a:pathLst>
            </a:custGeom>
            <a:gradFill>
              <a:gsLst>
                <a:gs pos="100000">
                  <a:schemeClr val="accent1">
                    <a:lumMod val="20000"/>
                    <a:lumOff val="80000"/>
                    <a:alpha val="0"/>
                  </a:schemeClr>
                </a:gs>
                <a:gs pos="0">
                  <a:schemeClr val="accent1">
                    <a:lumMod val="20000"/>
                    <a:lumOff val="80000"/>
                    <a:alpha val="50000"/>
                  </a:schemeClr>
                </a:gs>
              </a:gsLst>
              <a:lin ang="3000000" scaled="0"/>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grpSp>
      <p:sp>
        <p:nvSpPr>
          <p:cNvPr id="8" name="文本占位符 7"/>
          <p:cNvSpPr>
            <a:spLocks noGrp="1"/>
          </p:cNvSpPr>
          <p:nvPr userDrawn="1">
            <p:ph type="body" sz="quarter" idx="13" hasCustomPrompt="1"/>
          </p:nvPr>
        </p:nvSpPr>
        <p:spPr>
          <a:xfrm>
            <a:off x="9207500" y="5854697"/>
            <a:ext cx="2311400" cy="345367"/>
          </a:xfrm>
        </p:spPr>
        <p:txBody>
          <a:bodyPr vert="horz" lIns="91440" tIns="45720" rIns="91440" bIns="45720" rtlCol="0" anchor="ctr">
            <a:normAutofit/>
          </a:bodyPr>
          <a:lstStyle>
            <a:lvl1pPr marL="0" indent="0" algn="r">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endParaRPr lang="en-US" altLang="zh-CN" dirty="0"/>
          </a:p>
        </p:txBody>
      </p:sp>
      <p:sp>
        <p:nvSpPr>
          <p:cNvPr id="12" name="文本占位符 11"/>
          <p:cNvSpPr>
            <a:spLocks noGrp="1"/>
          </p:cNvSpPr>
          <p:nvPr userDrawn="1">
            <p:ph type="body" sz="quarter" idx="15" hasCustomPrompt="1"/>
          </p:nvPr>
        </p:nvSpPr>
        <p:spPr>
          <a:xfrm>
            <a:off x="660400" y="723900"/>
            <a:ext cx="1039091" cy="296271"/>
          </a:xfrm>
        </p:spPr>
        <p:txBody>
          <a:bodyPr vert="horz" wrap="none" lIns="91440" tIns="45720" rIns="91440" bIns="45720" rtlCol="0" anchor="ctr">
            <a:normAutofit/>
          </a:bodyPr>
          <a:lstStyle>
            <a:lvl1pPr marL="0" indent="0">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endParaRPr lang="en-US" altLang="zh-CN" dirty="0"/>
          </a:p>
        </p:txBody>
      </p:sp>
      <p:sp>
        <p:nvSpPr>
          <p:cNvPr id="9" name="文本占位符 8"/>
          <p:cNvSpPr>
            <a:spLocks noGrp="1"/>
          </p:cNvSpPr>
          <p:nvPr userDrawn="1">
            <p:ph type="body" sz="quarter" idx="14" hasCustomPrompt="1"/>
          </p:nvPr>
        </p:nvSpPr>
        <p:spPr>
          <a:xfrm>
            <a:off x="720025" y="5854697"/>
            <a:ext cx="2787650" cy="345367"/>
          </a:xfrm>
        </p:spPr>
        <p:txBody>
          <a:bodyPr vert="horz" lIns="91440" tIns="45720" rIns="91440" bIns="45720" rtlCol="0" anchor="ctr">
            <a:normAutofit/>
          </a:bodyPr>
          <a:lstStyle>
            <a:lvl1pPr marL="0" indent="0" algn="l">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OfficePLUS.cn</a:t>
            </a:r>
            <a:endParaRPr lang="en-US" altLang="en-US" dirty="0"/>
          </a:p>
        </p:txBody>
      </p:sp>
      <p:sp>
        <p:nvSpPr>
          <p:cNvPr id="2" name="标题 1"/>
          <p:cNvSpPr>
            <a:spLocks noGrp="1"/>
          </p:cNvSpPr>
          <p:nvPr userDrawn="1">
            <p:ph type="ctrTitle" hasCustomPrompt="1"/>
          </p:nvPr>
        </p:nvSpPr>
        <p:spPr>
          <a:xfrm>
            <a:off x="660400" y="2091476"/>
            <a:ext cx="5938064" cy="1421928"/>
          </a:xfrm>
        </p:spPr>
        <p:txBody>
          <a:bodyPr vert="horz" wrap="square" lIns="91440" tIns="45720" rIns="91440" bIns="45720" rtlCol="0" anchor="b">
            <a:spAutoFit/>
          </a:bodyPr>
          <a:lstStyle>
            <a:lvl1pPr algn="l">
              <a:defRPr lang="zh-CN" altLang="en-US" sz="4800" b="1" dirty="0">
                <a:solidFill>
                  <a:schemeClr val="accent1"/>
                </a:solidFill>
              </a:defRPr>
            </a:lvl1pPr>
          </a:lstStyle>
          <a:p>
            <a:pPr lvl="0" defTabSz="914400"/>
            <a:r>
              <a:rPr lang="en-US" altLang="zh-CN" dirty="0"/>
              <a:t>Click to edit master subtitle</a:t>
            </a:r>
            <a:endParaRPr lang="en-US" altLang="zh-CN" dirty="0"/>
          </a:p>
        </p:txBody>
      </p:sp>
      <p:sp>
        <p:nvSpPr>
          <p:cNvPr id="16" name="副标题 15"/>
          <p:cNvSpPr>
            <a:spLocks noGrp="1"/>
          </p:cNvSpPr>
          <p:nvPr userDrawn="1">
            <p:ph type="subTitle" idx="1" hasCustomPrompt="1"/>
          </p:nvPr>
        </p:nvSpPr>
        <p:spPr>
          <a:xfrm>
            <a:off x="659894" y="4136887"/>
            <a:ext cx="3094688" cy="517296"/>
          </a:xfrm>
          <a:prstGeom prst="roundRect">
            <a:avLst>
              <a:gd name="adj" fmla="val 50000"/>
            </a:avLst>
          </a:prstGeom>
          <a:gradFill>
            <a:gsLst>
              <a:gs pos="100000">
                <a:schemeClr val="accent2"/>
              </a:gs>
              <a:gs pos="2000">
                <a:schemeClr val="accent3"/>
              </a:gs>
              <a:gs pos="60000">
                <a:schemeClr val="accent1"/>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indent="0">
              <a:buNone/>
              <a:defRPr lang="zh-CN" altLang="en-US" dirty="0">
                <a:solidFill>
                  <a:schemeClr val="bg1"/>
                </a:solidFill>
              </a:defRPr>
            </a:lvl1pPr>
          </a:lstStyle>
          <a:p>
            <a:pPr marL="0" lvl="0" algn="ctr"/>
            <a:r>
              <a:rPr lang="en-US" altLang="zh-CN" dirty="0"/>
              <a:t>Click to edit Master subtitle</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内容占位符 2"/>
          <p:cNvSpPr>
            <a:spLocks noGrp="1"/>
          </p:cNvSpPr>
          <p:nvPr>
            <p:ph idx="1"/>
          </p:nvPr>
        </p:nvSpPr>
        <p:spPr/>
        <p:txBody>
          <a:bodyPr/>
          <a:lstStyle/>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4" name="日期占位符 3"/>
          <p:cNvSpPr>
            <a:spLocks noGrp="1"/>
          </p:cNvSpPr>
          <p:nvPr>
            <p:ph type="dt" sz="half" idx="10"/>
          </p:nvPr>
        </p:nvSpPr>
        <p:spPr/>
        <p:txBody>
          <a:bodyPr/>
          <a:lstStyle/>
          <a:p>
            <a:fld id="{3BC5AEBE-086C-4980-A4E1-E89EE17EFFB9}"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F65B630-C7FF-41C0-9923-C5E5E29EED8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
    <p:spTree>
      <p:nvGrpSpPr>
        <p:cNvPr id="1" name=""/>
        <p:cNvGrpSpPr/>
        <p:nvPr/>
      </p:nvGrpSpPr>
      <p:grpSpPr>
        <a:xfrm>
          <a:off x="0" y="0"/>
          <a:ext cx="0" cy="0"/>
          <a:chOff x="0" y="0"/>
          <a:chExt cx="0" cy="0"/>
        </a:xfrm>
      </p:grpSpPr>
      <p:sp>
        <p:nvSpPr>
          <p:cNvPr id="9" name="文本占位符 8"/>
          <p:cNvSpPr>
            <a:spLocks noGrp="1"/>
          </p:cNvSpPr>
          <p:nvPr>
            <p:ph type="body" sz="quarter" idx="14" hasCustomPrompt="1"/>
          </p:nvPr>
        </p:nvSpPr>
        <p:spPr>
          <a:xfrm>
            <a:off x="660400" y="1500188"/>
            <a:ext cx="2836562" cy="594626"/>
          </a:xfrm>
        </p:spPr>
        <p:txBody>
          <a:bodyPr>
            <a:normAutofit/>
          </a:bodyPr>
          <a:lstStyle>
            <a:lvl1pPr marL="0" indent="0" algn="r">
              <a:buFont typeface="+mj-lt"/>
              <a:buNone/>
              <a:defRPr sz="2400" b="1">
                <a:solidFill>
                  <a:schemeClr val="accent1"/>
                </a:solidFill>
              </a:defRPr>
            </a:lvl1pPr>
            <a:lvl2pPr marL="457200" indent="0">
              <a:buFont typeface="+mj-ea"/>
              <a:buNone/>
              <a:defRPr/>
            </a:lvl2pPr>
            <a:lvl3pPr marL="1257300" indent="-342900">
              <a:buFont typeface="+mj-lt"/>
              <a:buAutoNum type="alphaLcParenR"/>
              <a:defRPr/>
            </a:lvl3pPr>
          </a:lstStyle>
          <a:p>
            <a:pPr lvl="0"/>
            <a:r>
              <a:rPr lang="en-US" altLang="zh-CN" dirty="0"/>
              <a:t>CONTENTS</a:t>
            </a:r>
            <a:endParaRPr lang="zh-CN" altLang="en-US" dirty="0"/>
          </a:p>
        </p:txBody>
      </p:sp>
      <p:sp>
        <p:nvSpPr>
          <p:cNvPr id="7" name="文本占位符 6"/>
          <p:cNvSpPr>
            <a:spLocks noGrp="1"/>
          </p:cNvSpPr>
          <p:nvPr>
            <p:ph type="body" sz="quarter" idx="13"/>
          </p:nvPr>
        </p:nvSpPr>
        <p:spPr>
          <a:xfrm>
            <a:off x="3647836" y="1500187"/>
            <a:ext cx="7871045" cy="4633913"/>
          </a:xfrm>
        </p:spPr>
        <p:txBody>
          <a:bodyPr/>
          <a:lstStyle>
            <a:lvl1pPr marL="342900" indent="-342900">
              <a:buFont typeface="+mj-lt"/>
              <a:buAutoNum type="arabicPeriod"/>
              <a:defRPr/>
            </a:lvl1pPr>
            <a:lvl2pPr marL="800100" indent="-342900">
              <a:buFont typeface="+mj-ea"/>
              <a:buAutoNum type="circleNumDbPlain"/>
              <a:defRPr/>
            </a:lvl2pPr>
            <a:lvl3pPr marL="1257300" indent="-342900">
              <a:buFont typeface="+mj-lt"/>
              <a:buAutoNum type="alphaLcParenR"/>
              <a:defRPr/>
            </a:lvl3pPr>
          </a:lstStyle>
          <a:p>
            <a:pPr lvl="0"/>
            <a:r>
              <a:rPr lang="en-US" altLang="zh-CN" dirty="0"/>
              <a:t>Click to edit Master text styles</a:t>
            </a:r>
            <a:endParaRPr lang="en-US" altLang="zh-CN" dirty="0"/>
          </a:p>
          <a:p>
            <a:pPr lvl="1"/>
            <a:r>
              <a:rPr lang="en-US" altLang="zh-CN" dirty="0"/>
              <a:t>Second level</a:t>
            </a:r>
            <a:endParaRPr lang="en-US" altLang="zh-CN" dirty="0"/>
          </a:p>
          <a:p>
            <a:pPr lvl="2"/>
            <a:r>
              <a:rPr lang="en-US" altLang="zh-CN" dirty="0"/>
              <a:t>Third level</a:t>
            </a:r>
            <a:endParaRPr lang="en-US" altLang="zh-CN" dirty="0"/>
          </a:p>
          <a:p>
            <a:pPr lvl="3"/>
            <a:r>
              <a:rPr lang="en-US" altLang="zh-CN" dirty="0"/>
              <a:t>Fourth level</a:t>
            </a:r>
            <a:endParaRPr lang="en-US" altLang="zh-CN" dirty="0"/>
          </a:p>
          <a:p>
            <a:pPr lvl="4"/>
            <a:r>
              <a:rPr lang="en-US" altLang="zh-CN" dirty="0"/>
              <a:t>Fifth level</a:t>
            </a:r>
            <a:endParaRPr lang="zh-CN" altLang="en-US" dirty="0"/>
          </a:p>
        </p:txBody>
      </p:sp>
      <p:sp>
        <p:nvSpPr>
          <p:cNvPr id="3" name="页脚占位符 2"/>
          <p:cNvSpPr>
            <a:spLocks noGrp="1"/>
          </p:cNvSpPr>
          <p:nvPr>
            <p:ph type="ftr" sz="quarter" idx="10"/>
          </p:nvPr>
        </p:nvSpPr>
        <p:spPr/>
        <p:txBody>
          <a:bodyPr/>
          <a:lstStyle/>
          <a:p>
            <a:endParaRPr lang="zh-CN" altLang="en-US" dirty="0"/>
          </a:p>
        </p:txBody>
      </p:sp>
      <p:sp>
        <p:nvSpPr>
          <p:cNvPr id="4" name="日期占位符 3"/>
          <p:cNvSpPr>
            <a:spLocks noGrp="1"/>
          </p:cNvSpPr>
          <p:nvPr>
            <p:ph type="dt" sz="half" idx="11"/>
          </p:nvPr>
        </p:nvSpPr>
        <p:spPr/>
        <p:txBody>
          <a:bodyPr/>
          <a:lstStyle/>
          <a:p>
            <a:fld id="{AC4CC43B-9EB6-4465-8B1A-3F7180DAD0DF}" type="datetime1">
              <a:rPr lang="zh-CN" altLang="en-US" smtClean="0"/>
            </a:fld>
            <a:endParaRPr lang="en-US" altLang="zh-CN"/>
          </a:p>
        </p:txBody>
      </p:sp>
      <p:sp>
        <p:nvSpPr>
          <p:cNvPr id="5" name="灯片编号占位符 4"/>
          <p:cNvSpPr>
            <a:spLocks noGrp="1"/>
          </p:cNvSpPr>
          <p:nvPr>
            <p:ph type="sldNum" sz="quarter" idx="12"/>
          </p:nvPr>
        </p:nvSpPr>
        <p:spPr/>
        <p:txBody>
          <a:bodyPr/>
          <a:lstStyle/>
          <a:p>
            <a:fld id="{7F65B630-C7FF-41C0-9923-C5E5E29EED81}" type="slidenum">
              <a:rPr lang="en-US" altLang="zh-CN" smtClean="0"/>
            </a:fld>
            <a:endParaRPr lang="en-US" altLang="zh-CN"/>
          </a:p>
        </p:txBody>
      </p:sp>
      <p:cxnSp>
        <p:nvCxnSpPr>
          <p:cNvPr id="10" name="直接连接符 9"/>
          <p:cNvCxnSpPr/>
          <p:nvPr userDrawn="1"/>
        </p:nvCxnSpPr>
        <p:spPr>
          <a:xfrm>
            <a:off x="3621019" y="1500188"/>
            <a:ext cx="0" cy="4633913"/>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11" name="任意多边形: 形状 10"/>
          <p:cNvSpPr>
            <a:spLocks noChangeAspect="1"/>
          </p:cNvSpPr>
          <p:nvPr userDrawn="1"/>
        </p:nvSpPr>
        <p:spPr bwMode="auto">
          <a:xfrm>
            <a:off x="2626456" y="5218433"/>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schemeClr>
          </a:solidFill>
          <a:ln>
            <a:noFill/>
          </a:ln>
        </p:spPr>
        <p:txBody>
          <a:bodyPr/>
          <a:lstStyle/>
          <a:p>
            <a:endParaRPr lang="zh-CN" altLang="en-US">
              <a:solidFill>
                <a:schemeClr val="tx2"/>
              </a:solidFill>
              <a:cs typeface="+mn-ea"/>
              <a:sym typeface="+mn-l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showMasterSp="0">
  <p:cSld name="节标题">
    <p:spTree>
      <p:nvGrpSpPr>
        <p:cNvPr id="1" name=""/>
        <p:cNvGrpSpPr/>
        <p:nvPr/>
      </p:nvGrpSpPr>
      <p:grpSpPr>
        <a:xfrm>
          <a:off x="0" y="0"/>
          <a:ext cx="0" cy="0"/>
          <a:chOff x="0" y="0"/>
          <a:chExt cx="0" cy="0"/>
        </a:xfrm>
      </p:grpSpPr>
      <p:grpSp>
        <p:nvGrpSpPr>
          <p:cNvPr id="11" name="组合 10"/>
          <p:cNvGrpSpPr/>
          <p:nvPr userDrawn="1"/>
        </p:nvGrpSpPr>
        <p:grpSpPr>
          <a:xfrm flipH="1">
            <a:off x="0" y="-23506"/>
            <a:ext cx="12195043" cy="6905011"/>
            <a:chOff x="0" y="1"/>
            <a:chExt cx="12195043" cy="6905011"/>
          </a:xfrm>
        </p:grpSpPr>
        <p:sp>
          <p:nvSpPr>
            <p:cNvPr id="13" name="矩形 12"/>
            <p:cNvSpPr/>
            <p:nvPr userDrawn="1"/>
          </p:nvSpPr>
          <p:spPr>
            <a:xfrm>
              <a:off x="0" y="1"/>
              <a:ext cx="12192000" cy="6858000"/>
            </a:xfrm>
            <a:prstGeom prst="rect">
              <a:avLst/>
            </a:prstGeom>
            <a:solidFill>
              <a:schemeClr val="accent2">
                <a:lumMod val="20000"/>
                <a:lumOff val="8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p:cNvSpPr/>
            <p:nvPr userDrawn="1"/>
          </p:nvSpPr>
          <p:spPr>
            <a:xfrm>
              <a:off x="0" y="1808280"/>
              <a:ext cx="12195043" cy="5096732"/>
            </a:xfrm>
            <a:custGeom>
              <a:avLst/>
              <a:gdLst>
                <a:gd name="connsiteX0" fmla="*/ 9 w 12195043"/>
                <a:gd name="connsiteY0" fmla="*/ 3745230 h 5096732"/>
                <a:gd name="connsiteX1" fmla="*/ 2282443 w 12195043"/>
                <a:gd name="connsiteY1" fmla="*/ 3189521 h 5096732"/>
                <a:gd name="connsiteX2" fmla="*/ 5934337 w 12195043"/>
                <a:gd name="connsiteY2" fmla="*/ 2554434 h 5096732"/>
                <a:gd name="connsiteX3" fmla="*/ 12195052 w 12195043"/>
                <a:gd name="connsiteY3" fmla="*/ 93336 h 5096732"/>
                <a:gd name="connsiteX4" fmla="*/ 12195052 w 12195043"/>
                <a:gd name="connsiteY4" fmla="*/ 5096241 h 5096732"/>
                <a:gd name="connsiteX5" fmla="*/ 9 w 12195043"/>
                <a:gd name="connsiteY5" fmla="*/ 5096241 h 509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043" h="5096732">
                  <a:moveTo>
                    <a:pt x="9" y="3745230"/>
                  </a:moveTo>
                  <a:cubicBezTo>
                    <a:pt x="9" y="3745230"/>
                    <a:pt x="734382" y="3010921"/>
                    <a:pt x="2282443" y="3189521"/>
                  </a:cubicBezTo>
                  <a:cubicBezTo>
                    <a:pt x="3830504" y="3368121"/>
                    <a:pt x="4763385" y="3665852"/>
                    <a:pt x="5934337" y="2554434"/>
                  </a:cubicBezTo>
                  <a:cubicBezTo>
                    <a:pt x="7105289" y="1443015"/>
                    <a:pt x="8869800" y="-442528"/>
                    <a:pt x="12195052" y="93336"/>
                  </a:cubicBezTo>
                  <a:lnTo>
                    <a:pt x="12195052" y="5096241"/>
                  </a:lnTo>
                  <a:lnTo>
                    <a:pt x="9" y="5096241"/>
                  </a:lnTo>
                  <a:close/>
                </a:path>
              </a:pathLst>
            </a:custGeom>
            <a:gradFill>
              <a:gsLst>
                <a:gs pos="100000">
                  <a:schemeClr val="accent1">
                    <a:lumMod val="20000"/>
                    <a:lumOff val="80000"/>
                    <a:alpha val="0"/>
                  </a:schemeClr>
                </a:gs>
                <a:gs pos="0">
                  <a:schemeClr val="accent1">
                    <a:lumMod val="20000"/>
                    <a:lumOff val="80000"/>
                    <a:alpha val="50000"/>
                  </a:schemeClr>
                </a:gs>
              </a:gsLst>
              <a:lin ang="5400000" scaled="1"/>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pic>
          <p:nvPicPr>
            <p:cNvPr id="15" name="图片 1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4835" y="723901"/>
              <a:ext cx="5546766" cy="5546766"/>
            </a:xfrm>
            <a:prstGeom prst="rect">
              <a:avLst/>
            </a:prstGeom>
            <a:effectLst>
              <a:outerShdw blurRad="50800" dist="38100" dir="2700000" algn="tl" rotWithShape="0">
                <a:srgbClr val="DEE1EF">
                  <a:alpha val="40000"/>
                </a:srgbClr>
              </a:outerShdw>
            </a:effectLst>
          </p:spPr>
        </p:pic>
        <p:sp>
          <p:nvSpPr>
            <p:cNvPr id="16" name="任意多边形: 形状 15"/>
            <p:cNvSpPr/>
            <p:nvPr userDrawn="1"/>
          </p:nvSpPr>
          <p:spPr>
            <a:xfrm>
              <a:off x="1" y="2"/>
              <a:ext cx="3473159" cy="926147"/>
            </a:xfrm>
            <a:custGeom>
              <a:avLst/>
              <a:gdLst>
                <a:gd name="connsiteX0" fmla="*/ 0 w 3473159"/>
                <a:gd name="connsiteY0" fmla="*/ 0 h 926147"/>
                <a:gd name="connsiteX1" fmla="*/ 3473159 w 3473159"/>
                <a:gd name="connsiteY1" fmla="*/ 0 h 926147"/>
                <a:gd name="connsiteX2" fmla="*/ 3464388 w 3473159"/>
                <a:gd name="connsiteY2" fmla="*/ 19419 h 926147"/>
                <a:gd name="connsiteX3" fmla="*/ 3284518 w 3473159"/>
                <a:gd name="connsiteY3" fmla="*/ 217232 h 926147"/>
                <a:gd name="connsiteX4" fmla="*/ 2341089 w 3473159"/>
                <a:gd name="connsiteY4" fmla="*/ 420432 h 926147"/>
                <a:gd name="connsiteX5" fmla="*/ 1354118 w 3473159"/>
                <a:gd name="connsiteY5" fmla="*/ 913918 h 926147"/>
                <a:gd name="connsiteX6" fmla="*/ 183224 w 3473159"/>
                <a:gd name="connsiteY6" fmla="*/ 814926 h 926147"/>
                <a:gd name="connsiteX7" fmla="*/ 0 w 3473159"/>
                <a:gd name="connsiteY7" fmla="*/ 806284 h 92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3159" h="926147">
                  <a:moveTo>
                    <a:pt x="0" y="0"/>
                  </a:moveTo>
                  <a:lnTo>
                    <a:pt x="3473159" y="0"/>
                  </a:lnTo>
                  <a:lnTo>
                    <a:pt x="3464388" y="19419"/>
                  </a:lnTo>
                  <a:cubicBezTo>
                    <a:pt x="3416508" y="97603"/>
                    <a:pt x="3338947" y="169154"/>
                    <a:pt x="3284518" y="217232"/>
                  </a:cubicBezTo>
                  <a:cubicBezTo>
                    <a:pt x="3139375" y="345441"/>
                    <a:pt x="2662822" y="304318"/>
                    <a:pt x="2341089" y="420432"/>
                  </a:cubicBezTo>
                  <a:cubicBezTo>
                    <a:pt x="2019356" y="536546"/>
                    <a:pt x="1791965" y="848604"/>
                    <a:pt x="1354118" y="913918"/>
                  </a:cubicBezTo>
                  <a:cubicBezTo>
                    <a:pt x="1025733" y="962904"/>
                    <a:pt x="633394" y="851325"/>
                    <a:pt x="183224" y="814926"/>
                  </a:cubicBezTo>
                  <a:lnTo>
                    <a:pt x="0" y="806284"/>
                  </a:lnTo>
                  <a:close/>
                </a:path>
              </a:pathLst>
            </a:custGeom>
            <a:gradFill>
              <a:gsLst>
                <a:gs pos="100000">
                  <a:schemeClr val="accent1">
                    <a:lumMod val="20000"/>
                    <a:lumOff val="80000"/>
                    <a:alpha val="0"/>
                  </a:schemeClr>
                </a:gs>
                <a:gs pos="0">
                  <a:schemeClr val="accent1">
                    <a:lumMod val="20000"/>
                    <a:lumOff val="80000"/>
                    <a:alpha val="50000"/>
                  </a:schemeClr>
                </a:gs>
              </a:gsLst>
              <a:lin ang="3000000" scaled="0"/>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grpSp>
      <p:sp>
        <p:nvSpPr>
          <p:cNvPr id="4" name="日期占位符 3"/>
          <p:cNvSpPr>
            <a:spLocks noGrp="1"/>
          </p:cNvSpPr>
          <p:nvPr>
            <p:ph type="dt" sz="half" idx="10"/>
          </p:nvPr>
        </p:nvSpPr>
        <p:spPr/>
        <p:txBody>
          <a:bodyPr/>
          <a:lstStyle>
            <a:lvl1pPr>
              <a:defRPr>
                <a:solidFill>
                  <a:schemeClr val="tx1"/>
                </a:solidFill>
              </a:defRPr>
            </a:lvl1pPr>
          </a:lstStyle>
          <a:p>
            <a:fld id="{6834F10D-3A58-4285-A9DB-D9098A7BEDDD}" type="datetime1">
              <a:rPr lang="en-US" altLang="zh-CN" smtClean="0"/>
            </a:fld>
            <a:endParaRPr lang="en-US"/>
          </a:p>
        </p:txBody>
      </p:sp>
      <p:sp>
        <p:nvSpPr>
          <p:cNvPr id="5" name="页脚占位符 4"/>
          <p:cNvSpPr>
            <a:spLocks noGrp="1"/>
          </p:cNvSpPr>
          <p:nvPr>
            <p:ph type="ftr" sz="quarter" idx="11"/>
          </p:nvPr>
        </p:nvSpPr>
        <p:spPr/>
        <p:txBody>
          <a:bodyPr/>
          <a:lstStyle>
            <a:lvl1pPr>
              <a:defRPr>
                <a:solidFill>
                  <a:schemeClr val="tx1"/>
                </a:solidFill>
              </a:defRPr>
            </a:lvl1pPr>
          </a:lstStyle>
          <a:p>
            <a:endParaRPr lang="zh-CN" altLang="en-US" dirty="0"/>
          </a:p>
        </p:txBody>
      </p:sp>
      <p:sp>
        <p:nvSpPr>
          <p:cNvPr id="6" name="灯片编号占位符 5"/>
          <p:cNvSpPr>
            <a:spLocks noGrp="1"/>
          </p:cNvSpPr>
          <p:nvPr>
            <p:ph type="sldNum" sz="quarter" idx="12"/>
          </p:nvPr>
        </p:nvSpPr>
        <p:spPr/>
        <p:txBody>
          <a:bodyPr/>
          <a:lstStyle>
            <a:lvl1pPr>
              <a:defRPr>
                <a:solidFill>
                  <a:schemeClr val="tx1"/>
                </a:solidFill>
              </a:defRPr>
            </a:lvl1pPr>
          </a:lstStyle>
          <a:p>
            <a:fld id="{7F65B630-C7FF-41C0-9923-C5E5E29EED81}" type="slidenum">
              <a:rPr lang="en-US" altLang="zh-CN" smtClean="0"/>
            </a:fld>
            <a:endParaRPr lang="en-US"/>
          </a:p>
        </p:txBody>
      </p:sp>
      <p:sp>
        <p:nvSpPr>
          <p:cNvPr id="2" name="标题 1"/>
          <p:cNvSpPr>
            <a:spLocks noGrp="1"/>
          </p:cNvSpPr>
          <p:nvPr>
            <p:ph type="title"/>
          </p:nvPr>
        </p:nvSpPr>
        <p:spPr>
          <a:xfrm>
            <a:off x="6342490" y="3027279"/>
            <a:ext cx="5186068" cy="978729"/>
          </a:xfrm>
        </p:spPr>
        <p:txBody>
          <a:bodyPr vert="horz" wrap="square" lIns="91440" tIns="45720" rIns="91440" bIns="45720" rtlCol="0" anchor="b">
            <a:spAutoFit/>
          </a:bodyPr>
          <a:lstStyle>
            <a:lvl1pPr algn="l">
              <a:defRPr lang="zh-CN" altLang="en-US" sz="3200">
                <a:solidFill>
                  <a:schemeClr val="accent1"/>
                </a:solidFill>
              </a:defRPr>
            </a:lvl1pPr>
          </a:lstStyle>
          <a:p>
            <a:pPr lvl="0" defTabSz="914400"/>
            <a:r>
              <a:rPr lang="en-US" altLang="zh-CN" dirty="0"/>
              <a:t>Click to edit Master title style</a:t>
            </a:r>
            <a:endParaRPr lang="zh-CN" altLang="en-US" dirty="0"/>
          </a:p>
        </p:txBody>
      </p:sp>
      <p:sp>
        <p:nvSpPr>
          <p:cNvPr id="3" name="文本占位符 2"/>
          <p:cNvSpPr>
            <a:spLocks noGrp="1"/>
          </p:cNvSpPr>
          <p:nvPr>
            <p:ph type="body" idx="1"/>
          </p:nvPr>
        </p:nvSpPr>
        <p:spPr>
          <a:xfrm>
            <a:off x="6342490" y="4006008"/>
            <a:ext cx="5186068" cy="313932"/>
          </a:xfrm>
        </p:spPr>
        <p:txBody>
          <a:bodyPr wrap="square">
            <a:spAutoFit/>
          </a:bodyPr>
          <a:lstStyle>
            <a:lvl1pPr marL="0" indent="0" algn="l">
              <a:buNone/>
              <a:defRPr lang="en-US" altLang="zh-CN" sz="1600" kern="1200">
                <a:solidFill>
                  <a:schemeClr val="accent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Click to edit Master text styles</a:t>
            </a:r>
            <a:endParaRPr lang="en-US" altLang="zh-C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Click to edit Master title style</a:t>
            </a:r>
            <a:endParaRPr lang="zh-CN" altLang="en-US" dirty="0"/>
          </a:p>
        </p:txBody>
      </p:sp>
      <p:sp>
        <p:nvSpPr>
          <p:cNvPr id="3" name="日期占位符 2"/>
          <p:cNvSpPr>
            <a:spLocks noGrp="1"/>
          </p:cNvSpPr>
          <p:nvPr>
            <p:ph type="dt" sz="half" idx="10"/>
          </p:nvPr>
        </p:nvSpPr>
        <p:spPr/>
        <p:txBody>
          <a:bodyPr/>
          <a:lstStyle/>
          <a:p>
            <a:fld id="{748B5987-9647-4253-899C-3B9819D6D8A0}"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F65B630-C7FF-41C0-9923-C5E5E29EED8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A50ECBEB-8597-4EA4-9D29-E1D7025CFAA0}"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F65B630-C7FF-41C0-9923-C5E5E29EED8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grpSp>
        <p:nvGrpSpPr>
          <p:cNvPr id="14" name="组合 13"/>
          <p:cNvGrpSpPr/>
          <p:nvPr userDrawn="1"/>
        </p:nvGrpSpPr>
        <p:grpSpPr>
          <a:xfrm>
            <a:off x="0" y="-23505"/>
            <a:ext cx="12195043" cy="6905010"/>
            <a:chOff x="0" y="2"/>
            <a:chExt cx="12195043" cy="6905010"/>
          </a:xfrm>
        </p:grpSpPr>
        <p:sp>
          <p:nvSpPr>
            <p:cNvPr id="16" name="任意多边形: 形状 15"/>
            <p:cNvSpPr/>
            <p:nvPr userDrawn="1"/>
          </p:nvSpPr>
          <p:spPr>
            <a:xfrm>
              <a:off x="0" y="1808280"/>
              <a:ext cx="12195043" cy="5096732"/>
            </a:xfrm>
            <a:custGeom>
              <a:avLst/>
              <a:gdLst>
                <a:gd name="connsiteX0" fmla="*/ 9 w 12195043"/>
                <a:gd name="connsiteY0" fmla="*/ 3745230 h 5096732"/>
                <a:gd name="connsiteX1" fmla="*/ 2282443 w 12195043"/>
                <a:gd name="connsiteY1" fmla="*/ 3189521 h 5096732"/>
                <a:gd name="connsiteX2" fmla="*/ 5934337 w 12195043"/>
                <a:gd name="connsiteY2" fmla="*/ 2554434 h 5096732"/>
                <a:gd name="connsiteX3" fmla="*/ 12195052 w 12195043"/>
                <a:gd name="connsiteY3" fmla="*/ 93336 h 5096732"/>
                <a:gd name="connsiteX4" fmla="*/ 12195052 w 12195043"/>
                <a:gd name="connsiteY4" fmla="*/ 5096241 h 5096732"/>
                <a:gd name="connsiteX5" fmla="*/ 9 w 12195043"/>
                <a:gd name="connsiteY5" fmla="*/ 5096241 h 509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5043" h="5096732">
                  <a:moveTo>
                    <a:pt x="9" y="3745230"/>
                  </a:moveTo>
                  <a:cubicBezTo>
                    <a:pt x="9" y="3745230"/>
                    <a:pt x="734382" y="3010921"/>
                    <a:pt x="2282443" y="3189521"/>
                  </a:cubicBezTo>
                  <a:cubicBezTo>
                    <a:pt x="3830504" y="3368121"/>
                    <a:pt x="4763385" y="3665852"/>
                    <a:pt x="5934337" y="2554434"/>
                  </a:cubicBezTo>
                  <a:cubicBezTo>
                    <a:pt x="7105289" y="1443015"/>
                    <a:pt x="8869800" y="-442528"/>
                    <a:pt x="12195052" y="93336"/>
                  </a:cubicBezTo>
                  <a:lnTo>
                    <a:pt x="12195052" y="5096241"/>
                  </a:lnTo>
                  <a:lnTo>
                    <a:pt x="9" y="5096241"/>
                  </a:lnTo>
                  <a:close/>
                </a:path>
              </a:pathLst>
            </a:custGeom>
            <a:gradFill>
              <a:gsLst>
                <a:gs pos="100000">
                  <a:schemeClr val="accent1">
                    <a:lumMod val="20000"/>
                    <a:lumOff val="80000"/>
                    <a:alpha val="0"/>
                  </a:schemeClr>
                </a:gs>
                <a:gs pos="0">
                  <a:schemeClr val="accent1">
                    <a:lumMod val="20000"/>
                    <a:lumOff val="80000"/>
                    <a:alpha val="50000"/>
                  </a:schemeClr>
                </a:gs>
              </a:gsLst>
              <a:lin ang="5400000" scaled="1"/>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pic>
          <p:nvPicPr>
            <p:cNvPr id="17" name="图片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984835" y="723901"/>
              <a:ext cx="5546766" cy="5546766"/>
            </a:xfrm>
            <a:prstGeom prst="rect">
              <a:avLst/>
            </a:prstGeom>
            <a:effectLst>
              <a:outerShdw blurRad="50800" dist="38100" dir="2700000" algn="tl" rotWithShape="0">
                <a:srgbClr val="DEE1EF">
                  <a:alpha val="40000"/>
                </a:srgbClr>
              </a:outerShdw>
            </a:effectLst>
          </p:spPr>
        </p:pic>
        <p:sp>
          <p:nvSpPr>
            <p:cNvPr id="18" name="任意多边形: 形状 17"/>
            <p:cNvSpPr/>
            <p:nvPr userDrawn="1"/>
          </p:nvSpPr>
          <p:spPr>
            <a:xfrm>
              <a:off x="1" y="2"/>
              <a:ext cx="3473159" cy="926147"/>
            </a:xfrm>
            <a:custGeom>
              <a:avLst/>
              <a:gdLst>
                <a:gd name="connsiteX0" fmla="*/ 0 w 3473159"/>
                <a:gd name="connsiteY0" fmla="*/ 0 h 926147"/>
                <a:gd name="connsiteX1" fmla="*/ 3473159 w 3473159"/>
                <a:gd name="connsiteY1" fmla="*/ 0 h 926147"/>
                <a:gd name="connsiteX2" fmla="*/ 3464388 w 3473159"/>
                <a:gd name="connsiteY2" fmla="*/ 19419 h 926147"/>
                <a:gd name="connsiteX3" fmla="*/ 3284518 w 3473159"/>
                <a:gd name="connsiteY3" fmla="*/ 217232 h 926147"/>
                <a:gd name="connsiteX4" fmla="*/ 2341089 w 3473159"/>
                <a:gd name="connsiteY4" fmla="*/ 420432 h 926147"/>
                <a:gd name="connsiteX5" fmla="*/ 1354118 w 3473159"/>
                <a:gd name="connsiteY5" fmla="*/ 913918 h 926147"/>
                <a:gd name="connsiteX6" fmla="*/ 183224 w 3473159"/>
                <a:gd name="connsiteY6" fmla="*/ 814926 h 926147"/>
                <a:gd name="connsiteX7" fmla="*/ 0 w 3473159"/>
                <a:gd name="connsiteY7" fmla="*/ 806284 h 92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3159" h="926147">
                  <a:moveTo>
                    <a:pt x="0" y="0"/>
                  </a:moveTo>
                  <a:lnTo>
                    <a:pt x="3473159" y="0"/>
                  </a:lnTo>
                  <a:lnTo>
                    <a:pt x="3464388" y="19419"/>
                  </a:lnTo>
                  <a:cubicBezTo>
                    <a:pt x="3416508" y="97603"/>
                    <a:pt x="3338947" y="169154"/>
                    <a:pt x="3284518" y="217232"/>
                  </a:cubicBezTo>
                  <a:cubicBezTo>
                    <a:pt x="3139375" y="345441"/>
                    <a:pt x="2662822" y="304318"/>
                    <a:pt x="2341089" y="420432"/>
                  </a:cubicBezTo>
                  <a:cubicBezTo>
                    <a:pt x="2019356" y="536546"/>
                    <a:pt x="1791965" y="848604"/>
                    <a:pt x="1354118" y="913918"/>
                  </a:cubicBezTo>
                  <a:cubicBezTo>
                    <a:pt x="1025733" y="962904"/>
                    <a:pt x="633394" y="851325"/>
                    <a:pt x="183224" y="814926"/>
                  </a:cubicBezTo>
                  <a:lnTo>
                    <a:pt x="0" y="806284"/>
                  </a:lnTo>
                  <a:close/>
                </a:path>
              </a:pathLst>
            </a:custGeom>
            <a:gradFill>
              <a:gsLst>
                <a:gs pos="100000">
                  <a:schemeClr val="accent1">
                    <a:lumMod val="20000"/>
                    <a:lumOff val="80000"/>
                    <a:alpha val="0"/>
                  </a:schemeClr>
                </a:gs>
                <a:gs pos="0">
                  <a:schemeClr val="accent1">
                    <a:lumMod val="20000"/>
                    <a:lumOff val="80000"/>
                    <a:alpha val="50000"/>
                  </a:schemeClr>
                </a:gs>
              </a:gsLst>
              <a:lin ang="3000000" scaled="0"/>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grpSp>
      <p:sp>
        <p:nvSpPr>
          <p:cNvPr id="7" name="文本占位符 6"/>
          <p:cNvSpPr>
            <a:spLocks noGrp="1"/>
          </p:cNvSpPr>
          <p:nvPr>
            <p:ph type="body" sz="quarter" idx="13"/>
          </p:nvPr>
        </p:nvSpPr>
        <p:spPr>
          <a:xfrm>
            <a:off x="673101" y="2388797"/>
            <a:ext cx="5702990" cy="1421928"/>
          </a:xfrm>
        </p:spPr>
        <p:txBody>
          <a:bodyPr vert="horz" wrap="square" lIns="91440" tIns="45720" rIns="91440" bIns="45720" rtlCol="0" anchor="b">
            <a:spAutoFit/>
          </a:bodyPr>
          <a:lstStyle>
            <a:lvl1pPr marL="0" indent="0" algn="l">
              <a:buNone/>
              <a:defRPr lang="en-US" altLang="zh-CN" sz="4800" b="1" smtClean="0">
                <a:solidFill>
                  <a:schemeClr val="accent1"/>
                </a:solidFill>
                <a:latin typeface="+mj-lt"/>
                <a:ea typeface="+mj-ea"/>
                <a:cs typeface="+mj-cs"/>
              </a:defRPr>
            </a:lvl1pPr>
            <a:lvl2pPr marL="457200" indent="0">
              <a:buNone/>
              <a:defRPr lang="en-US" altLang="zh-CN" smtClean="0"/>
            </a:lvl2pPr>
            <a:lvl3pPr>
              <a:defRPr lang="en-US" altLang="zh-CN" smtClean="0"/>
            </a:lvl3pPr>
            <a:lvl4pPr>
              <a:defRPr lang="en-US" altLang="zh-CN" smtClean="0"/>
            </a:lvl4pPr>
            <a:lvl5pPr>
              <a:defRPr lang="zh-CN" altLang="en-US"/>
            </a:lvl5pPr>
          </a:lstStyle>
          <a:p>
            <a:pPr marL="228600" lvl="0" indent="-228600" defTabSz="914400">
              <a:spcBef>
                <a:spcPct val="0"/>
              </a:spcBef>
            </a:pPr>
            <a:r>
              <a:rPr lang="en-US" altLang="zh-CN" dirty="0"/>
              <a:t>Click to edit Master text styles</a:t>
            </a:r>
            <a:endParaRPr lang="en-US" altLang="zh-CN" dirty="0"/>
          </a:p>
        </p:txBody>
      </p:sp>
      <p:sp>
        <p:nvSpPr>
          <p:cNvPr id="8" name="文本占位符 7"/>
          <p:cNvSpPr>
            <a:spLocks noGrp="1"/>
          </p:cNvSpPr>
          <p:nvPr>
            <p:ph type="body" sz="quarter" idx="14" hasCustomPrompt="1"/>
          </p:nvPr>
        </p:nvSpPr>
        <p:spPr>
          <a:xfrm>
            <a:off x="8434614" y="6026512"/>
            <a:ext cx="3084286" cy="296271"/>
          </a:xfrm>
        </p:spPr>
        <p:txBody>
          <a:bodyPr vert="horz" lIns="91440" tIns="45720" rIns="91440" bIns="45720" rtlCol="0" anchor="ctr">
            <a:normAutofit/>
          </a:bodyPr>
          <a:lstStyle>
            <a:lvl1pPr marL="0" indent="0" algn="r">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endParaRPr lang="en-US" altLang="zh-CN" dirty="0"/>
          </a:p>
        </p:txBody>
      </p:sp>
      <p:sp>
        <p:nvSpPr>
          <p:cNvPr id="9" name="文本占位符 8"/>
          <p:cNvSpPr>
            <a:spLocks noGrp="1"/>
          </p:cNvSpPr>
          <p:nvPr>
            <p:ph type="body" sz="quarter" idx="15" hasCustomPrompt="1"/>
          </p:nvPr>
        </p:nvSpPr>
        <p:spPr>
          <a:xfrm>
            <a:off x="673101" y="6026512"/>
            <a:ext cx="3084286" cy="296271"/>
          </a:xfrm>
        </p:spPr>
        <p:txBody>
          <a:bodyPr vert="horz" lIns="91440" tIns="45720" rIns="91440" bIns="45720" rtlCol="0" anchor="ctr">
            <a:normAutofit/>
          </a:bodyPr>
          <a:lstStyle>
            <a:lvl1pPr marL="0" indent="0">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OfficePLUS.cn</a:t>
            </a:r>
            <a:endParaRPr lang="en-US" altLang="en-US" dirty="0"/>
          </a:p>
        </p:txBody>
      </p:sp>
      <p:sp>
        <p:nvSpPr>
          <p:cNvPr id="2" name="矩形 1"/>
          <p:cNvSpPr/>
          <p:nvPr userDrawn="1"/>
        </p:nvSpPr>
        <p:spPr>
          <a:xfrm flipH="1">
            <a:off x="3043" y="-23506"/>
            <a:ext cx="12192000" cy="6858000"/>
          </a:xfrm>
          <a:prstGeom prst="rect">
            <a:avLst/>
          </a:prstGeom>
          <a:solidFill>
            <a:schemeClr val="accent2">
              <a:lumMod val="20000"/>
              <a:lumOff val="80000"/>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任意多边形: 形状 7"/>
          <p:cNvSpPr/>
          <p:nvPr userDrawn="1"/>
        </p:nvSpPr>
        <p:spPr>
          <a:xfrm>
            <a:off x="1" y="2"/>
            <a:ext cx="3473159" cy="926147"/>
          </a:xfrm>
          <a:custGeom>
            <a:avLst/>
            <a:gdLst>
              <a:gd name="connsiteX0" fmla="*/ 0 w 3473159"/>
              <a:gd name="connsiteY0" fmla="*/ 0 h 926147"/>
              <a:gd name="connsiteX1" fmla="*/ 3473159 w 3473159"/>
              <a:gd name="connsiteY1" fmla="*/ 0 h 926147"/>
              <a:gd name="connsiteX2" fmla="*/ 3464388 w 3473159"/>
              <a:gd name="connsiteY2" fmla="*/ 19419 h 926147"/>
              <a:gd name="connsiteX3" fmla="*/ 3284518 w 3473159"/>
              <a:gd name="connsiteY3" fmla="*/ 217232 h 926147"/>
              <a:gd name="connsiteX4" fmla="*/ 2341089 w 3473159"/>
              <a:gd name="connsiteY4" fmla="*/ 420432 h 926147"/>
              <a:gd name="connsiteX5" fmla="*/ 1354118 w 3473159"/>
              <a:gd name="connsiteY5" fmla="*/ 913918 h 926147"/>
              <a:gd name="connsiteX6" fmla="*/ 183224 w 3473159"/>
              <a:gd name="connsiteY6" fmla="*/ 814926 h 926147"/>
              <a:gd name="connsiteX7" fmla="*/ 0 w 3473159"/>
              <a:gd name="connsiteY7" fmla="*/ 806284 h 926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73159" h="926147">
                <a:moveTo>
                  <a:pt x="0" y="0"/>
                </a:moveTo>
                <a:lnTo>
                  <a:pt x="3473159" y="0"/>
                </a:lnTo>
                <a:lnTo>
                  <a:pt x="3464388" y="19419"/>
                </a:lnTo>
                <a:cubicBezTo>
                  <a:pt x="3416508" y="97603"/>
                  <a:pt x="3338947" y="169154"/>
                  <a:pt x="3284518" y="217232"/>
                </a:cubicBezTo>
                <a:cubicBezTo>
                  <a:pt x="3139375" y="345441"/>
                  <a:pt x="2662822" y="304318"/>
                  <a:pt x="2341089" y="420432"/>
                </a:cubicBezTo>
                <a:cubicBezTo>
                  <a:pt x="2019356" y="536546"/>
                  <a:pt x="1791965" y="848604"/>
                  <a:pt x="1354118" y="913918"/>
                </a:cubicBezTo>
                <a:cubicBezTo>
                  <a:pt x="1025733" y="962904"/>
                  <a:pt x="633394" y="851325"/>
                  <a:pt x="183224" y="814926"/>
                </a:cubicBezTo>
                <a:lnTo>
                  <a:pt x="0" y="806284"/>
                </a:lnTo>
                <a:close/>
              </a:path>
            </a:pathLst>
          </a:custGeom>
          <a:gradFill>
            <a:gsLst>
              <a:gs pos="100000">
                <a:schemeClr val="accent1">
                  <a:lumMod val="20000"/>
                  <a:lumOff val="80000"/>
                  <a:alpha val="0"/>
                </a:schemeClr>
              </a:gs>
              <a:gs pos="0">
                <a:schemeClr val="accent1">
                  <a:lumMod val="20000"/>
                  <a:lumOff val="80000"/>
                  <a:alpha val="50000"/>
                </a:schemeClr>
              </a:gs>
            </a:gsLst>
            <a:lin ang="3000000" scaled="0"/>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p>
        </p:txBody>
      </p:sp>
      <p:sp>
        <p:nvSpPr>
          <p:cNvPr id="2" name="标题占位符 1"/>
          <p:cNvSpPr>
            <a:spLocks noGrp="1"/>
          </p:cNvSpPr>
          <p:nvPr>
            <p:ph type="title"/>
          </p:nvPr>
        </p:nvSpPr>
        <p:spPr>
          <a:xfrm>
            <a:off x="660400" y="0"/>
            <a:ext cx="10858500" cy="1028700"/>
          </a:xfrm>
          <a:prstGeom prst="rect">
            <a:avLst/>
          </a:prstGeom>
        </p:spPr>
        <p:txBody>
          <a:bodyPr vert="horz" lIns="91440" tIns="45720" rIns="91440" bIns="45720" rtlCol="0" anchor="b">
            <a:normAutofit/>
          </a:bodyPr>
          <a:lstStyle/>
          <a:p>
            <a:pPr lvl="0" defTabSz="914400"/>
            <a:r>
              <a:rPr lang="en-US" altLang="zh-CN" dirty="0"/>
              <a:t>Click to edit Master title style</a:t>
            </a:r>
            <a:endParaRPr lang="zh-CN" altLang="en-US" dirty="0"/>
          </a:p>
        </p:txBody>
      </p:sp>
      <p:sp>
        <p:nvSpPr>
          <p:cNvPr id="3" name="文本占位符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dirty="0"/>
          </a:p>
        </p:txBody>
      </p:sp>
      <p:sp>
        <p:nvSpPr>
          <p:cNvPr id="5" name="页脚占位符 4"/>
          <p:cNvSpPr>
            <a:spLocks noGrp="1"/>
          </p:cNvSpPr>
          <p:nvPr>
            <p:ph type="ftr" sz="quarter" idx="3"/>
          </p:nvPr>
        </p:nvSpPr>
        <p:spPr>
          <a:xfrm>
            <a:off x="660401" y="6438900"/>
            <a:ext cx="3992171" cy="215900"/>
          </a:xfrm>
          <a:prstGeom prst="rect">
            <a:avLst/>
          </a:prstGeom>
        </p:spPr>
        <p:txBody>
          <a:bodyPr vert="horz" lIns="91440" tIns="45720" rIns="91440" bIns="45720" rtlCol="0" anchor="ctr"/>
          <a:lstStyle>
            <a:lvl1pPr>
              <a:defRPr lang="zh-CN" altLang="en-US" sz="1000">
                <a:solidFill>
                  <a:schemeClr val="tx1">
                    <a:lumMod val="50000"/>
                    <a:lumOff val="50000"/>
                  </a:schemeClr>
                </a:solidFill>
              </a:defRPr>
            </a:lvl1pPr>
          </a:lstStyle>
          <a:p>
            <a:endParaRPr lang="zh-CN" altLang="en-US" dirty="0"/>
          </a:p>
        </p:txBody>
      </p:sp>
      <p:sp>
        <p:nvSpPr>
          <p:cNvPr id="4" name="日期占位符 3"/>
          <p:cNvSpPr>
            <a:spLocks noGrp="1"/>
          </p:cNvSpPr>
          <p:nvPr>
            <p:ph type="dt" sz="half" idx="2"/>
          </p:nvPr>
        </p:nvSpPr>
        <p:spPr>
          <a:xfrm>
            <a:off x="5504656" y="6438900"/>
            <a:ext cx="1802924" cy="215900"/>
          </a:xfrm>
          <a:prstGeom prst="rect">
            <a:avLst/>
          </a:prstGeom>
        </p:spPr>
        <p:txBody>
          <a:bodyPr vert="horz" lIns="91440" tIns="45720" rIns="91440" bIns="45720" rtlCol="0" anchor="ctr"/>
          <a:lstStyle>
            <a:lvl1pPr algn="ctr">
              <a:defRPr lang="zh-CN" altLang="en-US" sz="1000" smtClean="0">
                <a:solidFill>
                  <a:schemeClr val="tx1">
                    <a:lumMod val="50000"/>
                    <a:lumOff val="50000"/>
                  </a:schemeClr>
                </a:solidFill>
              </a:defRPr>
            </a:lvl1pPr>
          </a:lstStyle>
          <a:p>
            <a:fld id="{3EBAC152-C384-4126-A41C-02F34DED3069}" type="datetime1">
              <a:rPr lang="zh-CN" altLang="en-US" smtClean="0"/>
            </a:fld>
            <a:endParaRPr lang="en-US" altLang="zh-CN"/>
          </a:p>
        </p:txBody>
      </p:sp>
      <p:sp>
        <p:nvSpPr>
          <p:cNvPr id="6" name="灯片编号占位符 5"/>
          <p:cNvSpPr>
            <a:spLocks noGrp="1"/>
          </p:cNvSpPr>
          <p:nvPr>
            <p:ph type="sldNum" sz="quarter" idx="4"/>
          </p:nvPr>
        </p:nvSpPr>
        <p:spPr>
          <a:xfrm>
            <a:off x="8857452" y="6438900"/>
            <a:ext cx="2661448" cy="215900"/>
          </a:xfrm>
          <a:prstGeom prst="rect">
            <a:avLst/>
          </a:prstGeom>
        </p:spPr>
        <p:txBody>
          <a:bodyPr vert="horz" lIns="91440" tIns="45720" rIns="91440" bIns="45720" rtlCol="0" anchor="ctr"/>
          <a:lstStyle>
            <a:lvl1pPr algn="r">
              <a:defRPr lang="zh-CN" altLang="en-US" sz="1000" smtClean="0">
                <a:solidFill>
                  <a:schemeClr val="tx1">
                    <a:lumMod val="50000"/>
                    <a:lumOff val="50000"/>
                  </a:schemeClr>
                </a:solidFill>
              </a:defRPr>
            </a:lvl1pPr>
          </a:lstStyle>
          <a:p>
            <a:fld id="{7F65B630-C7FF-41C0-9923-C5E5E29EED81}" type="slidenum">
              <a:rPr lang="en-US" altLang="zh-CN" smtClean="0"/>
            </a:fld>
            <a:endParaRPr lang="en-US" altLang="zh-CN"/>
          </a:p>
        </p:txBody>
      </p:sp>
      <p:sp>
        <p:nvSpPr>
          <p:cNvPr id="10" name="任意多边形: 形状 9"/>
          <p:cNvSpPr/>
          <p:nvPr userDrawn="1"/>
        </p:nvSpPr>
        <p:spPr>
          <a:xfrm>
            <a:off x="5180260" y="4749928"/>
            <a:ext cx="7011741" cy="2108072"/>
          </a:xfrm>
          <a:custGeom>
            <a:avLst/>
            <a:gdLst>
              <a:gd name="connsiteX0" fmla="*/ 6326412 w 7011741"/>
              <a:gd name="connsiteY0" fmla="*/ 83 h 2108072"/>
              <a:gd name="connsiteX1" fmla="*/ 6832674 w 7011741"/>
              <a:gd name="connsiteY1" fmla="*/ 29489 h 2108072"/>
              <a:gd name="connsiteX2" fmla="*/ 7011741 w 7011741"/>
              <a:gd name="connsiteY2" fmla="*/ 54694 h 2108072"/>
              <a:gd name="connsiteX3" fmla="*/ 7011741 w 7011741"/>
              <a:gd name="connsiteY3" fmla="*/ 2108072 h 2108072"/>
              <a:gd name="connsiteX4" fmla="*/ 0 w 7011741"/>
              <a:gd name="connsiteY4" fmla="*/ 2108072 h 2108072"/>
              <a:gd name="connsiteX5" fmla="*/ 86087 w 7011741"/>
              <a:gd name="connsiteY5" fmla="*/ 2053500 h 2108072"/>
              <a:gd name="connsiteX6" fmla="*/ 1233522 w 7011741"/>
              <a:gd name="connsiteY6" fmla="*/ 1859512 h 2108072"/>
              <a:gd name="connsiteX7" fmla="*/ 3362271 w 7011741"/>
              <a:gd name="connsiteY7" fmla="*/ 1489309 h 2108072"/>
              <a:gd name="connsiteX8" fmla="*/ 6326412 w 7011741"/>
              <a:gd name="connsiteY8" fmla="*/ 83 h 2108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11741" h="2108072">
                <a:moveTo>
                  <a:pt x="6326412" y="83"/>
                </a:moveTo>
                <a:cubicBezTo>
                  <a:pt x="6487634" y="-986"/>
                  <a:pt x="6656234" y="8304"/>
                  <a:pt x="6832674" y="29489"/>
                </a:cubicBezTo>
                <a:lnTo>
                  <a:pt x="7011741" y="54694"/>
                </a:lnTo>
                <a:lnTo>
                  <a:pt x="7011741" y="2108072"/>
                </a:lnTo>
                <a:lnTo>
                  <a:pt x="0" y="2108072"/>
                </a:lnTo>
                <a:lnTo>
                  <a:pt x="86087" y="2053500"/>
                </a:lnTo>
                <a:cubicBezTo>
                  <a:pt x="290812" y="1937247"/>
                  <a:pt x="669528" y="1794444"/>
                  <a:pt x="1233522" y="1859512"/>
                </a:cubicBezTo>
                <a:cubicBezTo>
                  <a:pt x="2135912" y="1963621"/>
                  <a:pt x="2679704" y="2137173"/>
                  <a:pt x="3362271" y="1489309"/>
                </a:cubicBezTo>
                <a:cubicBezTo>
                  <a:pt x="3959518" y="922428"/>
                  <a:pt x="4821667" y="10058"/>
                  <a:pt x="6326412" y="83"/>
                </a:cubicBezTo>
                <a:close/>
              </a:path>
            </a:pathLst>
          </a:custGeom>
          <a:gradFill>
            <a:gsLst>
              <a:gs pos="100000">
                <a:schemeClr val="accent1">
                  <a:lumMod val="20000"/>
                  <a:lumOff val="80000"/>
                  <a:alpha val="0"/>
                </a:schemeClr>
              </a:gs>
              <a:gs pos="0">
                <a:schemeClr val="accent1">
                  <a:lumMod val="20000"/>
                  <a:lumOff val="80000"/>
                  <a:alpha val="50000"/>
                </a:schemeClr>
              </a:gs>
            </a:gsLst>
            <a:lin ang="5400000" scaled="1"/>
          </a:gradFill>
          <a:ln w="6471" cap="flat">
            <a:noFill/>
            <a:prstDash val="solid"/>
            <a:miter/>
          </a:ln>
        </p:spPr>
        <p:txBody>
          <a:bodyPr rot="0" spcFirstLastPara="0" vertOverflow="overflow" horzOverflow="overflow" vert="horz" wrap="square" lIns="91440" tIns="45720" rIns="91440" bIns="45720" numCol="1" spcCol="0" rtlCol="0" fromWordArt="0" anchor="ctr" anchorCtr="0" forceAA="0" compatLnSpc="1">
            <a:noAutofit/>
          </a:bodyPr>
          <a:lstStyle/>
          <a:p>
            <a:pPr lvl="0"/>
            <a:endParaRPr lang="zh-CN" altLang="en-US">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ftr="0" dt="0"/>
  <p:txStyles>
    <p:titleStyle>
      <a:lvl1pPr algn="l" defTabSz="914400" rtl="0" eaLnBrk="1" latinLnBrk="0" hangingPunct="1">
        <a:lnSpc>
          <a:spcPct val="90000"/>
        </a:lnSpc>
        <a:spcBef>
          <a:spcPct val="0"/>
        </a:spcBef>
        <a:buNone/>
        <a:defRPr lang="zh-CN" altLang="en-US" sz="28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hemeOverride" Target="../theme/themeOverride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4.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5.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6.jpe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7.jpe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8.jpe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9.jpe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0.jpe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7.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tags" Target="../tags/tag8.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8"/>
          <p:cNvSpPr>
            <a:spLocks noGrp="1"/>
          </p:cNvSpPr>
          <p:nvPr>
            <p:ph type="ctrTitle"/>
          </p:nvPr>
        </p:nvSpPr>
        <p:spPr>
          <a:xfrm>
            <a:off x="666268" y="1778465"/>
            <a:ext cx="6159850" cy="1174459"/>
          </a:xfrm>
        </p:spPr>
        <p:txBody>
          <a:bodyPr/>
          <a:lstStyle/>
          <a:p>
            <a:r>
              <a:rPr lang="zh-CN" altLang="en-US" dirty="0"/>
              <a:t>图书管理系统</a:t>
            </a:r>
            <a:endParaRPr lang="en-US" altLang="zh-CN" dirty="0"/>
          </a:p>
        </p:txBody>
      </p:sp>
      <p:sp>
        <p:nvSpPr>
          <p:cNvPr id="42" name="副标题 41"/>
          <p:cNvSpPr>
            <a:spLocks noGrp="1"/>
          </p:cNvSpPr>
          <p:nvPr>
            <p:ph type="subTitle" idx="1"/>
          </p:nvPr>
        </p:nvSpPr>
        <p:spPr>
          <a:xfrm>
            <a:off x="745192" y="3021151"/>
            <a:ext cx="1486280" cy="517296"/>
          </a:xfrm>
        </p:spPr>
        <p:txBody>
          <a:bodyPr>
            <a:normAutofit/>
          </a:bodyPr>
          <a:lstStyle/>
          <a:p>
            <a:r>
              <a:rPr lang="en-US" altLang="zh-CN" dirty="0"/>
              <a:t> by Team 5</a:t>
            </a:r>
            <a:endParaRPr lang="en-US" altLang="zh-CN" dirty="0"/>
          </a:p>
        </p:txBody>
      </p:sp>
      <p:cxnSp>
        <p:nvCxnSpPr>
          <p:cNvPr id="14" name="直接连接符 13"/>
          <p:cNvCxnSpPr/>
          <p:nvPr/>
        </p:nvCxnSpPr>
        <p:spPr>
          <a:xfrm>
            <a:off x="8461280" y="7190141"/>
            <a:ext cx="879667" cy="1"/>
          </a:xfrm>
          <a:prstGeom prst="line">
            <a:avLst/>
          </a:prstGeom>
          <a:ln>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9496489" y="5943600"/>
            <a:ext cx="0" cy="142875"/>
          </a:xfrm>
          <a:prstGeom prst="line">
            <a:avLst/>
          </a:prstGeom>
          <a:ln w="12700">
            <a:solidFill>
              <a:schemeClr val="bg1">
                <a:alpha val="4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42490" y="3470477"/>
            <a:ext cx="5186068" cy="535531"/>
          </a:xfrm>
        </p:spPr>
        <p:txBody>
          <a:bodyPr/>
          <a:lstStyle/>
          <a:p>
            <a:r>
              <a:rPr lang="zh-CN" altLang="en-US" dirty="0">
                <a:sym typeface="Arial" panose="020B0604020202020204" pitchFamily="34" charset="0"/>
              </a:rPr>
              <a:t>项目需求</a:t>
            </a:r>
            <a:endParaRPr lang="zh-CN" altLang="en-US" dirty="0">
              <a:sym typeface="Arial" panose="020B0604020202020204" pitchFamily="34" charset="0"/>
            </a:endParaRPr>
          </a:p>
        </p:txBody>
      </p:sp>
      <p:sp>
        <p:nvSpPr>
          <p:cNvPr id="4" name="文本框 3"/>
          <p:cNvSpPr txBox="1"/>
          <p:nvPr/>
        </p:nvSpPr>
        <p:spPr>
          <a:xfrm>
            <a:off x="6342490" y="2006611"/>
            <a:ext cx="5186068" cy="757130"/>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r>
              <a:rPr lang="en-US" altLang="zh-CN" sz="4800" dirty="0"/>
              <a:t>03</a:t>
            </a:r>
            <a:endParaRPr lang="zh-CN" altLang="en-US" sz="4800" dirty="0">
              <a:sym typeface="Arial" panose="020B0604020202020204" pitchFamily="34" charset="0"/>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883920" y="429703"/>
            <a:ext cx="10424160" cy="5416868"/>
          </a:xfrm>
          <a:prstGeom prst="rect">
            <a:avLst/>
          </a:prstGeom>
          <a:noFill/>
        </p:spPr>
        <p:txBody>
          <a:bodyPr wrap="square">
            <a:spAutoFit/>
          </a:bodyPr>
          <a:lstStyle/>
          <a:p>
            <a:pPr algn="ctr"/>
            <a:r>
              <a:rPr lang="zh-CN" altLang="zh-CN" sz="4400" b="1" kern="100" dirty="0">
                <a:solidFill>
                  <a:srgbClr val="4D4D4D"/>
                </a:solidFill>
                <a:effectLst/>
                <a:latin typeface="Arial" panose="020B0604020202020204" pitchFamily="34" charset="0"/>
                <a:ea typeface="等线" panose="02010600030101010101" charset="-122"/>
                <a:cs typeface="Arial" panose="020B0604020202020204" pitchFamily="34" charset="0"/>
              </a:rPr>
              <a:t>需求规格说明书</a:t>
            </a:r>
            <a:r>
              <a:rPr lang="zh-CN" altLang="en-US" sz="4400" b="1" kern="100" dirty="0">
                <a:solidFill>
                  <a:srgbClr val="4D4D4D"/>
                </a:solidFill>
                <a:effectLst/>
                <a:latin typeface="Arial" panose="020B0604020202020204" pitchFamily="34" charset="0"/>
                <a:ea typeface="等线" panose="02010600030101010101" charset="-122"/>
                <a:cs typeface="Arial" panose="020B0604020202020204" pitchFamily="34" charset="0"/>
              </a:rPr>
              <a:t>（部分）</a:t>
            </a:r>
            <a:endParaRPr lang="en-US" altLang="zh-CN" sz="4400" b="1" kern="100" dirty="0">
              <a:solidFill>
                <a:srgbClr val="4D4D4D"/>
              </a:solidFill>
              <a:effectLst/>
              <a:latin typeface="Arial" panose="020B0604020202020204" pitchFamily="34" charset="0"/>
              <a:ea typeface="等线" panose="02010600030101010101" charset="-122"/>
              <a:cs typeface="Arial" panose="020B0604020202020204" pitchFamily="34" charset="0"/>
            </a:endParaRPr>
          </a:p>
          <a:p>
            <a:pPr algn="ct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marL="342900" lvl="0" indent="-342900" algn="just">
              <a:buFont typeface="+mj-lt"/>
              <a:buAutoNum type="arabicPeriod"/>
            </a:pPr>
            <a:r>
              <a:rPr lang="zh-CN" altLang="zh-CN" sz="2800" kern="100" dirty="0">
                <a:effectLst/>
                <a:latin typeface="等线" panose="02010600030101010101" charset="-122"/>
                <a:ea typeface="等线" panose="02010600030101010101" charset="-122"/>
                <a:cs typeface="Times New Roman" panose="02020603050405020304" pitchFamily="18" charset="0"/>
              </a:rPr>
              <a:t>引言</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1.1</a:t>
            </a:r>
            <a:r>
              <a:rPr lang="zh-CN" altLang="zh-CN" sz="2800" kern="100" dirty="0">
                <a:effectLst/>
                <a:latin typeface="等线" panose="02010600030101010101" charset="-122"/>
                <a:ea typeface="等线" panose="02010600030101010101" charset="-122"/>
                <a:cs typeface="Times New Roman" panose="02020603050405020304" pitchFamily="18" charset="0"/>
              </a:rPr>
              <a:t>编写目的</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	</a:t>
            </a:r>
            <a:r>
              <a:rPr lang="zh-CN" altLang="zh-CN" sz="1800" kern="100" dirty="0">
                <a:effectLst/>
                <a:latin typeface="等线" panose="02010600030101010101" charset="-122"/>
                <a:ea typeface="等线" panose="02010600030101010101" charset="-122"/>
                <a:cs typeface="Times New Roman" panose="02020603050405020304" pitchFamily="18" charset="0"/>
              </a:rPr>
              <a:t>本文档的编写目的是详细地介绍图书管理系统所包含的需求，以便客户能够确认产品的确切需求以及开发人员能够根据需求设计编码，以下叙述将描述图书管理系统的功能、性能、用户界面、运行环境、外部接口以及针对用户操作给出的各种响应。</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1800" kern="100" dirty="0">
                <a:effectLst/>
                <a:latin typeface="等线" panose="02010600030101010101" charset="-122"/>
                <a:ea typeface="等线" panose="02010600030101010101" charset="-122"/>
                <a:cs typeface="Times New Roman" panose="02020603050405020304" pitchFamily="18" charset="0"/>
              </a:rPr>
              <a:t> </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1.2</a:t>
            </a:r>
            <a:r>
              <a:rPr lang="zh-CN" altLang="zh-CN" sz="2800" kern="100" dirty="0">
                <a:effectLst/>
                <a:latin typeface="等线" panose="02010600030101010101" charset="-122"/>
                <a:ea typeface="等线" panose="02010600030101010101" charset="-122"/>
                <a:cs typeface="Times New Roman" panose="02020603050405020304" pitchFamily="18" charset="0"/>
              </a:rPr>
              <a:t>对象</a:t>
            </a:r>
            <a:endParaRPr lang="en-US" altLang="zh-CN" sz="2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kern="100" dirty="0">
                <a:latin typeface="等线" panose="02010600030101010101" charset="-122"/>
                <a:ea typeface="等线" panose="02010600030101010101" charset="-122"/>
                <a:cs typeface="Times New Roman" panose="02020603050405020304" pitchFamily="18" charset="0"/>
              </a:rPr>
              <a:t>   </a:t>
            </a:r>
            <a:r>
              <a:rPr lang="en-US" altLang="zh-CN" sz="2800" kern="100" dirty="0">
                <a:effectLst/>
                <a:latin typeface="等线" panose="02010600030101010101" charset="-122"/>
                <a:ea typeface="等线" panose="02010600030101010101" charset="-122"/>
                <a:cs typeface="Times New Roman" panose="02020603050405020304" pitchFamily="18" charset="0"/>
              </a:rPr>
              <a:t> </a:t>
            </a:r>
            <a:r>
              <a:rPr lang="zh-CN" altLang="zh-CN" sz="1800" kern="100" dirty="0">
                <a:effectLst/>
                <a:latin typeface="等线" panose="02010600030101010101" charset="-122"/>
                <a:ea typeface="等线" panose="02010600030101010101" charset="-122"/>
                <a:cs typeface="Times New Roman" panose="02020603050405020304" pitchFamily="18" charset="0"/>
              </a:rPr>
              <a:t>本文档的预期读者有：</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indent="266700" algn="just"/>
            <a:r>
              <a:rPr lang="zh-CN" altLang="zh-CN" sz="1800" kern="100" dirty="0">
                <a:effectLst/>
                <a:latin typeface="等线" panose="02010600030101010101" charset="-122"/>
                <a:ea typeface="等线" panose="02010600030101010101" charset="-122"/>
                <a:cs typeface="Times New Roman" panose="02020603050405020304" pitchFamily="18" charset="0"/>
              </a:rPr>
              <a:t>客户</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indent="266700" algn="just"/>
            <a:r>
              <a:rPr lang="zh-CN" altLang="zh-CN" sz="1800" kern="100" dirty="0">
                <a:effectLst/>
                <a:latin typeface="等线" panose="02010600030101010101" charset="-122"/>
                <a:ea typeface="等线" panose="02010600030101010101" charset="-122"/>
                <a:cs typeface="Times New Roman" panose="02020603050405020304" pitchFamily="18" charset="0"/>
              </a:rPr>
              <a:t>项目经理</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indent="266700" algn="just"/>
            <a:r>
              <a:rPr lang="zh-CN" altLang="zh-CN" sz="1800" kern="100" dirty="0">
                <a:effectLst/>
                <a:latin typeface="等线" panose="02010600030101010101" charset="-122"/>
                <a:ea typeface="等线" panose="02010600030101010101" charset="-122"/>
                <a:cs typeface="Times New Roman" panose="02020603050405020304" pitchFamily="18" charset="0"/>
              </a:rPr>
              <a:t>开发人员</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indent="266700" algn="just"/>
            <a:r>
              <a:rPr lang="zh-CN" altLang="zh-CN" sz="1800" kern="100" dirty="0">
                <a:effectLst/>
                <a:latin typeface="等线" panose="02010600030101010101" charset="-122"/>
                <a:ea typeface="等线" panose="02010600030101010101" charset="-122"/>
                <a:cs typeface="Times New Roman" panose="02020603050405020304" pitchFamily="18" charset="0"/>
              </a:rPr>
              <a:t>测试人员</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indent="266700" algn="just"/>
            <a:r>
              <a:rPr lang="zh-CN" altLang="zh-CN" sz="1800" kern="100" dirty="0">
                <a:effectLst/>
                <a:latin typeface="等线" panose="02010600030101010101" charset="-122"/>
                <a:ea typeface="等线" panose="02010600030101010101" charset="-122"/>
                <a:cs typeface="Times New Roman" panose="02020603050405020304" pitchFamily="18" charset="0"/>
              </a:rPr>
              <a:t>该项目相关的其他竞争人员。</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46620" y="501422"/>
            <a:ext cx="10310070" cy="5724644"/>
          </a:xfrm>
          <a:prstGeom prst="rect">
            <a:avLst/>
          </a:prstGeom>
          <a:noFill/>
        </p:spPr>
        <p:txBody>
          <a:bodyPr wrap="square">
            <a:spAutoFit/>
          </a:bodyPr>
          <a:lstStyle/>
          <a:p>
            <a:pPr lvl="0" algn="just"/>
            <a:r>
              <a:rPr lang="en-US" altLang="zh-CN" sz="2800" kern="100" dirty="0">
                <a:effectLst/>
                <a:latin typeface="等线" panose="02010600030101010101" charset="-122"/>
                <a:ea typeface="等线" panose="02010600030101010101" charset="-122"/>
                <a:cs typeface="Times New Roman" panose="02020603050405020304" pitchFamily="18" charset="0"/>
              </a:rPr>
              <a:t>2.</a:t>
            </a:r>
            <a:r>
              <a:rPr lang="zh-CN" altLang="zh-CN" sz="2800" kern="100" dirty="0">
                <a:effectLst/>
                <a:latin typeface="等线" panose="02010600030101010101" charset="-122"/>
                <a:ea typeface="等线" panose="02010600030101010101" charset="-122"/>
                <a:cs typeface="Times New Roman" panose="02020603050405020304" pitchFamily="18" charset="0"/>
              </a:rPr>
              <a:t>需求概述</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2.1</a:t>
            </a:r>
            <a:r>
              <a:rPr lang="zh-CN" altLang="zh-CN" sz="2800" kern="100" dirty="0">
                <a:effectLst/>
                <a:latin typeface="等线" panose="02010600030101010101" charset="-122"/>
                <a:ea typeface="等线" panose="02010600030101010101" charset="-122"/>
                <a:cs typeface="Times New Roman" panose="02020603050405020304" pitchFamily="18" charset="0"/>
              </a:rPr>
              <a:t>项目背景</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	</a:t>
            </a:r>
            <a:r>
              <a:rPr lang="zh-CN" altLang="zh-CN" sz="1800" kern="100" dirty="0">
                <a:effectLst/>
                <a:latin typeface="等线" panose="02010600030101010101" charset="-122"/>
                <a:ea typeface="等线" panose="02010600030101010101" charset="-122"/>
                <a:cs typeface="Times New Roman" panose="02020603050405020304" pitchFamily="18" charset="0"/>
              </a:rPr>
              <a:t>将要开发的软件为一个图书管理系统，可以帮助图书馆的顾客与工作人员实现在线借还图书以及图书管理等需求。本项目由西电</a:t>
            </a:r>
            <a:r>
              <a:rPr lang="en-US" altLang="zh-CN" sz="1800" kern="100" dirty="0">
                <a:effectLst/>
                <a:latin typeface="等线" panose="02010600030101010101" charset="-122"/>
                <a:ea typeface="等线" panose="02010600030101010101" charset="-122"/>
                <a:cs typeface="Times New Roman" panose="02020603050405020304" pitchFamily="18" charset="0"/>
              </a:rPr>
              <a:t>20</a:t>
            </a:r>
            <a:r>
              <a:rPr lang="zh-CN" altLang="zh-CN" sz="1800" kern="100" dirty="0">
                <a:effectLst/>
                <a:latin typeface="等线" panose="02010600030101010101" charset="-122"/>
                <a:ea typeface="等线" panose="02010600030101010101" charset="-122"/>
                <a:cs typeface="Times New Roman" panose="02020603050405020304" pitchFamily="18" charset="0"/>
              </a:rPr>
              <a:t>级</a:t>
            </a:r>
            <a:r>
              <a:rPr lang="en-US" altLang="zh-CN" sz="1800" kern="100" dirty="0">
                <a:effectLst/>
                <a:latin typeface="等线" panose="02010600030101010101" charset="-122"/>
                <a:ea typeface="等线" panose="02010600030101010101" charset="-122"/>
                <a:cs typeface="Times New Roman" panose="02020603050405020304" pitchFamily="18" charset="0"/>
              </a:rPr>
              <a:t>web</a:t>
            </a:r>
            <a:r>
              <a:rPr lang="zh-CN" altLang="zh-CN" sz="1800" kern="100" dirty="0">
                <a:effectLst/>
                <a:latin typeface="等线" panose="02010600030101010101" charset="-122"/>
                <a:ea typeface="等线" panose="02010600030101010101" charset="-122"/>
                <a:cs typeface="Times New Roman" panose="02020603050405020304" pitchFamily="18" charset="0"/>
              </a:rPr>
              <a:t>方向</a:t>
            </a:r>
            <a:r>
              <a:rPr lang="en-US" altLang="zh-CN" sz="1800" kern="100" dirty="0">
                <a:effectLst/>
                <a:latin typeface="等线" panose="02010600030101010101" charset="-122"/>
                <a:ea typeface="等线" panose="02010600030101010101" charset="-122"/>
                <a:cs typeface="Times New Roman" panose="02020603050405020304" pitchFamily="18" charset="0"/>
              </a:rPr>
              <a:t>5</a:t>
            </a:r>
            <a:r>
              <a:rPr lang="zh-CN" altLang="zh-CN" sz="1800" kern="100" dirty="0">
                <a:effectLst/>
                <a:latin typeface="等线" panose="02010600030101010101" charset="-122"/>
                <a:ea typeface="等线" panose="02010600030101010101" charset="-122"/>
                <a:cs typeface="Times New Roman" panose="02020603050405020304" pitchFamily="18" charset="0"/>
              </a:rPr>
              <a:t>组全体成员开发。该软件独立于其他系统，自成一个完整的系统，应用方便。</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1800" kern="100" dirty="0">
                <a:effectLst/>
                <a:latin typeface="等线" panose="02010600030101010101" charset="-122"/>
                <a:ea typeface="等线" panose="02010600030101010101" charset="-122"/>
                <a:cs typeface="Times New Roman" panose="02020603050405020304" pitchFamily="18" charset="0"/>
              </a:rPr>
              <a:t> </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2.2</a:t>
            </a:r>
            <a:r>
              <a:rPr lang="zh-CN" altLang="zh-CN" sz="2800" kern="100" dirty="0">
                <a:effectLst/>
                <a:latin typeface="等线" panose="02010600030101010101" charset="-122"/>
                <a:ea typeface="等线" panose="02010600030101010101" charset="-122"/>
                <a:cs typeface="Times New Roman" panose="02020603050405020304" pitchFamily="18" charset="0"/>
              </a:rPr>
              <a:t>需求概述</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	</a:t>
            </a:r>
            <a:r>
              <a:rPr lang="zh-CN" altLang="zh-CN" sz="1800" kern="100" dirty="0">
                <a:effectLst/>
                <a:latin typeface="等线" panose="02010600030101010101" charset="-122"/>
                <a:ea typeface="等线" panose="02010600030101010101" charset="-122"/>
                <a:cs typeface="Times New Roman" panose="02020603050405020304" pitchFamily="18" charset="0"/>
              </a:rPr>
              <a:t>本系统的用户有图书馆的顾客、工作人员以及管理员，在进行登录时，不同权限的用户成功登录时进入的界面以及可以进行的操作应该不同，并且在进行注册时应该只能够注册顾客权限的用户，工作人员以及管理员用户应该只能管理员用户进行添加与删除。顾客使用该系统时应该能够通过关键字搜索到自己想要的书籍，并且查看书籍的作者、摆放位置等基本信息，还要能够在线预订、借阅与归还书籍。工作人员使用该系统应该能够对书籍信息进行管理，添加修改删除书籍信息。管理员使用该系统应该能够创建与删除各种权限的账户，同时需要能够更改账户信息。</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1800" kern="100" dirty="0">
                <a:effectLst/>
                <a:latin typeface="等线" panose="02010600030101010101" charset="-122"/>
                <a:ea typeface="等线" panose="02010600030101010101" charset="-122"/>
                <a:cs typeface="Times New Roman" panose="02020603050405020304" pitchFamily="18" charset="0"/>
              </a:rPr>
              <a:t> </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2.3</a:t>
            </a:r>
            <a:r>
              <a:rPr lang="zh-CN" altLang="zh-CN" sz="2800" kern="100" dirty="0">
                <a:effectLst/>
                <a:latin typeface="等线" panose="02010600030101010101" charset="-122"/>
                <a:ea typeface="等线" panose="02010600030101010101" charset="-122"/>
                <a:cs typeface="Times New Roman" panose="02020603050405020304" pitchFamily="18" charset="0"/>
              </a:rPr>
              <a:t>假定与约束</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1800" kern="100" dirty="0">
                <a:effectLst/>
                <a:latin typeface="等线" panose="02010600030101010101" charset="-122"/>
                <a:ea typeface="等线" panose="02010600030101010101" charset="-122"/>
                <a:cs typeface="Times New Roman" panose="02020603050405020304" pitchFamily="18" charset="0"/>
              </a:rPr>
              <a:t>	</a:t>
            </a:r>
            <a:r>
              <a:rPr lang="zh-CN" altLang="zh-CN" sz="1800" kern="100" dirty="0">
                <a:effectLst/>
                <a:latin typeface="等线" panose="02010600030101010101" charset="-122"/>
                <a:ea typeface="等线" panose="02010600030101010101" charset="-122"/>
                <a:cs typeface="Times New Roman" panose="02020603050405020304" pitchFamily="18" charset="0"/>
              </a:rPr>
              <a:t>人力和时间的约束：本网站开发过程中需要考虑到人力和时间的约束</a:t>
            </a:r>
            <a:r>
              <a:rPr lang="en-US" altLang="zh-CN" sz="1800" kern="100" dirty="0">
                <a:effectLst/>
                <a:latin typeface="等线" panose="02010600030101010101" charset="-122"/>
                <a:ea typeface="等线" panose="02010600030101010101" charset="-122"/>
                <a:cs typeface="Times New Roman" panose="02020603050405020304" pitchFamily="18" charset="0"/>
              </a:rPr>
              <a:t>,</a:t>
            </a:r>
            <a:r>
              <a:rPr lang="zh-CN" altLang="zh-CN" sz="1800" kern="100" dirty="0">
                <a:effectLst/>
                <a:latin typeface="等线" panose="02010600030101010101" charset="-122"/>
                <a:ea typeface="等线" panose="02010600030101010101" charset="-122"/>
                <a:cs typeface="Times New Roman" panose="02020603050405020304" pitchFamily="18" charset="0"/>
              </a:rPr>
              <a:t>相较于一些专业软件的开发团队来说人员较少经验较浅时间较短。</a:t>
            </a:r>
            <a:endParaRPr lang="zh-CN" altLang="zh-CN" sz="180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表格 5"/>
          <p:cNvGraphicFramePr>
            <a:graphicFrameLocks noGrp="1"/>
          </p:cNvGraphicFramePr>
          <p:nvPr/>
        </p:nvGraphicFramePr>
        <p:xfrm>
          <a:off x="685800" y="1351280"/>
          <a:ext cx="10820399" cy="3680449"/>
        </p:xfrm>
        <a:graphic>
          <a:graphicData uri="http://schemas.openxmlformats.org/drawingml/2006/table">
            <a:tbl>
              <a:tblPr firstRow="1" firstCol="1" bandRow="1"/>
              <a:tblGrid>
                <a:gridCol w="2402504"/>
                <a:gridCol w="5761056"/>
                <a:gridCol w="2656839"/>
              </a:tblGrid>
              <a:tr h="365760">
                <a:tc>
                  <a:txBody>
                    <a:bodyPr/>
                    <a:lstStyle/>
                    <a:p>
                      <a:pPr algn="ctr"/>
                      <a:r>
                        <a:rPr lang="zh-CN" sz="1800" kern="100" baseline="0" dirty="0">
                          <a:effectLst/>
                          <a:latin typeface="等线" panose="02010600030101010101" charset="-122"/>
                          <a:ea typeface="等线" panose="02010600030101010101" charset="-122"/>
                          <a:cs typeface="Times New Roman" panose="02020603050405020304" pitchFamily="18" charset="0"/>
                        </a:rPr>
                        <a:t>功能</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zh-CN" sz="1800" kern="100" baseline="0" dirty="0">
                          <a:effectLst/>
                          <a:latin typeface="等线" panose="02010600030101010101" charset="-122"/>
                          <a:ea typeface="等线" panose="02010600030101010101" charset="-122"/>
                          <a:cs typeface="Times New Roman" panose="02020603050405020304" pitchFamily="18" charset="0"/>
                        </a:rPr>
                        <a:t>具体需求</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使用此功能的角色</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0518">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登陆系统</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用户输入用户名、密码，通过系统认证，可以登陆系统</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顾客、工作人员、管理员</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0838">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关键字搜索查询书籍</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用户可以通过关键字搜索查询需要的书籍的信息</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顾客、工作人员</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88617">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关键字搜索查询账户</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管理员可以通过关键字搜索查询需要的账户的信息</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管理员</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2110">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借阅与归还书籍</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顾客可以借阅与归还需要的书籍</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2110">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查看借阅记录</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顾客可以查看自己的借阅记录</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2110">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预订书籍</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顾客可以线上预订书籍然后在一天内借走</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2110">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查看预订记录</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顾客可以查看自己的预订记录</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顾客</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2110">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书籍管理</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添加、修改、删除书籍</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工作人员</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4166">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账户管理</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添加、修改、删除账户</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管理员</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7" name="Rectangle 2"/>
          <p:cNvSpPr>
            <a:spLocks noChangeArrowheads="1"/>
          </p:cNvSpPr>
          <p:nvPr/>
        </p:nvSpPr>
        <p:spPr bwMode="auto">
          <a:xfrm>
            <a:off x="468948" y="222767"/>
            <a:ext cx="3656012" cy="16004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pPr>
            <a:r>
              <a:rPr kumimoji="0" lang="en-US" altLang="zh-CN" sz="2800"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3.</a:t>
            </a:r>
            <a:r>
              <a:rPr kumimoji="0" lang="zh-CN" altLang="zh-CN" sz="2800"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系统功能需求</a:t>
            </a:r>
            <a:endParaRPr kumimoji="0" lang="zh-CN" altLang="zh-CN"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800"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功能总览</a:t>
            </a:r>
            <a:endParaRPr kumimoji="0" lang="zh-CN" altLang="en-US" sz="28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r>
              <a:rPr kumimoji="0" lang="zh-CN" altLang="en-US" sz="2400"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	</a:t>
            </a:r>
            <a:endParaRPr kumimoji="0" lang="zh-CN"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en-US"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47040" y="351582"/>
            <a:ext cx="6096000" cy="1231106"/>
          </a:xfrm>
          <a:prstGeom prst="rect">
            <a:avLst/>
          </a:prstGeom>
          <a:noFill/>
        </p:spPr>
        <p:txBody>
          <a:bodyPr wrap="square">
            <a:spAutoFit/>
          </a:bodyPr>
          <a:lstStyle/>
          <a:p>
            <a:pPr lvl="0" algn="just"/>
            <a:r>
              <a:rPr lang="en-US" altLang="zh-CN" sz="2800" kern="100" dirty="0">
                <a:effectLst/>
                <a:latin typeface="等线" panose="02010600030101010101" charset="-122"/>
                <a:ea typeface="等线" panose="02010600030101010101" charset="-122"/>
                <a:cs typeface="Times New Roman" panose="02020603050405020304" pitchFamily="18" charset="0"/>
              </a:rPr>
              <a:t>4.</a:t>
            </a:r>
            <a:r>
              <a:rPr lang="zh-CN" altLang="zh-CN" sz="2800" kern="100" dirty="0">
                <a:effectLst/>
                <a:latin typeface="等线" panose="02010600030101010101" charset="-122"/>
                <a:ea typeface="等线" panose="02010600030101010101" charset="-122"/>
                <a:cs typeface="Times New Roman" panose="02020603050405020304" pitchFamily="18" charset="0"/>
              </a:rPr>
              <a:t>数据需求</a:t>
            </a:r>
            <a:endParaRPr lang="zh-CN" altLang="zh-CN" sz="2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sz="2800" kern="100" dirty="0">
                <a:effectLst/>
                <a:latin typeface="等线" panose="02010600030101010101" charset="-122"/>
                <a:ea typeface="等线" panose="02010600030101010101" charset="-122"/>
                <a:cs typeface="Times New Roman" panose="02020603050405020304" pitchFamily="18" charset="0"/>
              </a:rPr>
              <a:t>4.1</a:t>
            </a:r>
            <a:r>
              <a:rPr lang="zh-CN" altLang="zh-CN" sz="2800" kern="100" dirty="0">
                <a:effectLst/>
                <a:latin typeface="等线" panose="02010600030101010101" charset="-122"/>
                <a:ea typeface="等线" panose="02010600030101010101" charset="-122"/>
                <a:cs typeface="Times New Roman" panose="02020603050405020304" pitchFamily="18" charset="0"/>
              </a:rPr>
              <a:t>数据字典</a:t>
            </a:r>
            <a:r>
              <a:rPr lang="zh-CN" altLang="en-US" sz="2800" kern="100" dirty="0">
                <a:effectLst/>
                <a:latin typeface="等线" panose="02010600030101010101" charset="-122"/>
                <a:ea typeface="等线" panose="02010600030101010101" charset="-122"/>
                <a:cs typeface="Times New Roman" panose="02020603050405020304" pitchFamily="18" charset="0"/>
              </a:rPr>
              <a:t>（部分）</a:t>
            </a:r>
            <a:endParaRPr lang="zh-CN" altLang="zh-CN" sz="2800"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kern="100" dirty="0">
                <a:effectLst/>
                <a:latin typeface="等线" panose="02010600030101010101" charset="-122"/>
                <a:ea typeface="等线" panose="02010600030101010101" charset="-122"/>
                <a:cs typeface="Times New Roman" panose="02020603050405020304" pitchFamily="18" charset="0"/>
              </a:rPr>
              <a:t>1.</a:t>
            </a:r>
            <a:r>
              <a:rPr lang="zh-CN" altLang="zh-CN" kern="100" dirty="0">
                <a:effectLst/>
                <a:latin typeface="等线" panose="02010600030101010101" charset="-122"/>
                <a:ea typeface="等线" panose="02010600030101010101" charset="-122"/>
                <a:cs typeface="Times New Roman" panose="02020603050405020304" pitchFamily="18" charset="0"/>
              </a:rPr>
              <a:t>账户信息</a:t>
            </a:r>
            <a:endParaRPr lang="zh-CN" altLang="zh-CN" kern="100" dirty="0">
              <a:effectLst/>
              <a:latin typeface="等线" panose="02010600030101010101" charset="-122"/>
              <a:ea typeface="等线" panose="02010600030101010101" charset="-122"/>
              <a:cs typeface="Times New Roman" panose="02020603050405020304" pitchFamily="18" charset="0"/>
            </a:endParaRPr>
          </a:p>
        </p:txBody>
      </p:sp>
      <p:graphicFrame>
        <p:nvGraphicFramePr>
          <p:cNvPr id="7" name="表格 6"/>
          <p:cNvGraphicFramePr>
            <a:graphicFrameLocks noGrp="1"/>
          </p:cNvGraphicFramePr>
          <p:nvPr/>
        </p:nvGraphicFramePr>
        <p:xfrm>
          <a:off x="599440" y="1582688"/>
          <a:ext cx="7731761" cy="1652072"/>
        </p:xfrm>
        <a:graphic>
          <a:graphicData uri="http://schemas.openxmlformats.org/drawingml/2006/table">
            <a:tbl>
              <a:tblPr firstRow="1" firstCol="1" bandRow="1"/>
              <a:tblGrid>
                <a:gridCol w="1229360"/>
                <a:gridCol w="2082882"/>
                <a:gridCol w="1104880"/>
                <a:gridCol w="2209759"/>
                <a:gridCol w="1104880"/>
              </a:tblGrid>
              <a:tr h="248173">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名称</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含义</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类型</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是否主键</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默认值</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48173">
                <a:tc>
                  <a:txBody>
                    <a:bodyPr/>
                    <a:lstStyle/>
                    <a:p>
                      <a:pPr algn="just"/>
                      <a:r>
                        <a:rPr lang="en-US" sz="1800" kern="100" baseline="0" dirty="0" err="1">
                          <a:effectLst/>
                          <a:latin typeface="等线" panose="02010600030101010101" charset="-122"/>
                          <a:ea typeface="等线" panose="02010600030101010101" charset="-122"/>
                          <a:cs typeface="Times New Roman" panose="02020603050405020304" pitchFamily="18" charset="0"/>
                        </a:rPr>
                        <a:t>userid</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用户编号</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int</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17232">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username</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用户名</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3831">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password</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dirty="0">
                          <a:effectLst/>
                          <a:latin typeface="等线" panose="02010600030101010101" charset="-122"/>
                          <a:ea typeface="等线" panose="02010600030101010101" charset="-122"/>
                          <a:cs typeface="Times New Roman" panose="02020603050405020304" pitchFamily="18" charset="0"/>
                        </a:rPr>
                        <a:t>密码</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varchar</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32369">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permission</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权限</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 </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 </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graphicFrame>
        <p:nvGraphicFramePr>
          <p:cNvPr id="10" name="表格 9"/>
          <p:cNvGraphicFramePr>
            <a:graphicFrameLocks noGrp="1"/>
          </p:cNvGraphicFramePr>
          <p:nvPr/>
        </p:nvGraphicFramePr>
        <p:xfrm>
          <a:off x="599440" y="3798332"/>
          <a:ext cx="7731760" cy="2523862"/>
        </p:xfrm>
        <a:graphic>
          <a:graphicData uri="http://schemas.openxmlformats.org/drawingml/2006/table">
            <a:tbl>
              <a:tblPr firstRow="1" firstCol="1" bandRow="1"/>
              <a:tblGrid>
                <a:gridCol w="1229360"/>
                <a:gridCol w="2072640"/>
                <a:gridCol w="1117600"/>
                <a:gridCol w="2164080"/>
                <a:gridCol w="1148080"/>
              </a:tblGrid>
              <a:tr h="278151">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名称</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含义</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类型</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是否主键</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默认值</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8151">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mid</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书籍编号</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int</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8151">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name</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书名</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8151">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author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作者</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78151">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kind</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种类</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58273">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location</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存放位置</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varchar</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 </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70929">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isborrow</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是否借走</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int</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0(</a:t>
                      </a:r>
                      <a:r>
                        <a:rPr lang="zh-CN" altLang="en-US" sz="1400" kern="100" baseline="0" dirty="0">
                          <a:effectLst/>
                          <a:latin typeface="等线" panose="02010600030101010101" charset="-122"/>
                          <a:ea typeface="等线" panose="02010600030101010101" charset="-122"/>
                          <a:cs typeface="Times New Roman" panose="02020603050405020304" pitchFamily="18" charset="0"/>
                        </a:rPr>
                        <a:t>表示没有</a:t>
                      </a:r>
                      <a:r>
                        <a:rPr lang="en-US" sz="1800" kern="100" baseline="0" dirty="0">
                          <a:effectLst/>
                          <a:latin typeface="等线" panose="02010600030101010101" charset="-122"/>
                          <a:ea typeface="等线" panose="02010600030101010101" charset="-122"/>
                          <a:cs typeface="Times New Roman" panose="02020603050405020304" pitchFamily="18" charset="0"/>
                        </a:rPr>
                        <a:t>)</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03905">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isreserve</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zh-CN" sz="1800" kern="100" baseline="0">
                          <a:effectLst/>
                          <a:latin typeface="等线" panose="02010600030101010101" charset="-122"/>
                          <a:ea typeface="等线" panose="02010600030101010101" charset="-122"/>
                          <a:cs typeface="Times New Roman" panose="02020603050405020304" pitchFamily="18" charset="0"/>
                        </a:rPr>
                        <a:t>是否预订</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int</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a:effectLst/>
                          <a:latin typeface="等线" panose="02010600030101010101" charset="-122"/>
                          <a:ea typeface="等线" panose="02010600030101010101" charset="-122"/>
                          <a:cs typeface="Times New Roman" panose="02020603050405020304" pitchFamily="18" charset="0"/>
                        </a:rPr>
                        <a:t> </a:t>
                      </a:r>
                      <a:endParaRPr lang="zh-CN" sz="1800" kern="100" baseline="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just"/>
                      <a:r>
                        <a:rPr lang="en-US" sz="1800" kern="100" baseline="0" dirty="0">
                          <a:effectLst/>
                          <a:latin typeface="等线" panose="02010600030101010101" charset="-122"/>
                          <a:ea typeface="等线" panose="02010600030101010101" charset="-122"/>
                          <a:cs typeface="Times New Roman" panose="02020603050405020304" pitchFamily="18" charset="0"/>
                        </a:rPr>
                        <a:t>0</a:t>
                      </a:r>
                      <a:endParaRPr lang="zh-CN" sz="1800" kern="100" baseline="0" dirty="0">
                        <a:effectLst/>
                        <a:latin typeface="等线" panose="02010600030101010101" charset="-122"/>
                        <a:ea typeface="等线" panose="02010600030101010101" charset="-122"/>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1" name="Rectangle 2"/>
          <p:cNvSpPr>
            <a:spLocks noChangeArrowheads="1"/>
          </p:cNvSpPr>
          <p:nvPr/>
        </p:nvSpPr>
        <p:spPr bwMode="auto">
          <a:xfrm>
            <a:off x="452120" y="3429000"/>
            <a:ext cx="128112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r>
              <a:rPr kumimoji="0" lang="en-US" altLang="zh-CN"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2.</a:t>
            </a:r>
            <a:r>
              <a:rPr kumimoji="0" lang="zh-CN" altLang="en-US" b="0" i="0" u="none" strike="noStrike" cap="none" normalizeH="0" baseline="0" dirty="0">
                <a:ln>
                  <a:noFill/>
                </a:ln>
                <a:solidFill>
                  <a:schemeClr val="tx1"/>
                </a:solidFill>
                <a:effectLst/>
                <a:latin typeface="等线" panose="02010600030101010101" charset="-122"/>
                <a:ea typeface="等线" panose="02010600030101010101" charset="-122"/>
                <a:cs typeface="Times New Roman" panose="02020603050405020304" pitchFamily="18" charset="0"/>
              </a:rPr>
              <a:t>书籍信息</a:t>
            </a:r>
            <a:endParaRPr kumimoji="0" lang="zh-CN" altLang="en-US"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713064" y="203200"/>
            <a:ext cx="10461072" cy="3046988"/>
          </a:xfrm>
          <a:prstGeom prst="rect">
            <a:avLst/>
          </a:prstGeom>
          <a:noFill/>
        </p:spPr>
        <p:txBody>
          <a:bodyPr wrap="square">
            <a:spAutoFit/>
          </a:bodyPr>
          <a:lstStyle/>
          <a:p>
            <a:pPr lvl="0" algn="just"/>
            <a:r>
              <a:rPr lang="en-US" altLang="zh-CN" sz="2800" kern="100" dirty="0">
                <a:effectLst/>
                <a:latin typeface="等线" panose="02010600030101010101" charset="-122"/>
                <a:ea typeface="等线" panose="02010600030101010101" charset="-122"/>
                <a:cs typeface="Times New Roman" panose="02020603050405020304" pitchFamily="18" charset="0"/>
              </a:rPr>
              <a:t>5.</a:t>
            </a:r>
            <a:r>
              <a:rPr lang="zh-CN" altLang="zh-CN" sz="2800" kern="100" dirty="0">
                <a:effectLst/>
                <a:latin typeface="等线" panose="02010600030101010101" charset="-122"/>
                <a:ea typeface="等线" panose="02010600030101010101" charset="-122"/>
                <a:cs typeface="Times New Roman" panose="02020603050405020304" pitchFamily="18" charset="0"/>
              </a:rPr>
              <a:t>性能需求</a:t>
            </a:r>
            <a:endParaRPr lang="zh-CN" altLang="zh-CN" sz="2800" kern="100" dirty="0">
              <a:effectLst/>
              <a:latin typeface="等线" panose="02010600030101010101" charset="-122"/>
              <a:ea typeface="等线" panose="02010600030101010101" charset="-122"/>
              <a:cs typeface="Times New Roman" panose="02020603050405020304" pitchFamily="18" charset="0"/>
            </a:endParaRPr>
          </a:p>
          <a:p>
            <a:pPr lvl="1" algn="just"/>
            <a:r>
              <a:rPr lang="en-US" altLang="zh-CN" sz="2800" kern="100" dirty="0">
                <a:effectLst/>
                <a:latin typeface="等线" panose="02010600030101010101" charset="-122"/>
                <a:ea typeface="等线" panose="02010600030101010101" charset="-122"/>
                <a:cs typeface="Times New Roman" panose="02020603050405020304" pitchFamily="18" charset="0"/>
              </a:rPr>
              <a:t>5.1</a:t>
            </a:r>
            <a:r>
              <a:rPr lang="zh-CN" altLang="zh-CN" sz="2800" kern="100" dirty="0">
                <a:effectLst/>
                <a:latin typeface="等线" panose="02010600030101010101" charset="-122"/>
                <a:ea typeface="等线" panose="02010600030101010101" charset="-122"/>
                <a:cs typeface="Times New Roman" panose="02020603050405020304" pitchFamily="18" charset="0"/>
              </a:rPr>
              <a:t>灵活性</a:t>
            </a:r>
            <a:endParaRPr lang="zh-CN" altLang="zh-CN" sz="2800" kern="100" dirty="0">
              <a:effectLst/>
              <a:latin typeface="等线" panose="02010600030101010101" charset="-122"/>
              <a:ea typeface="等线" panose="02010600030101010101" charset="-122"/>
              <a:cs typeface="Times New Roman" panose="02020603050405020304" pitchFamily="18" charset="0"/>
            </a:endParaRPr>
          </a:p>
          <a:p>
            <a:pPr marL="266700" indent="266700" algn="just"/>
            <a:r>
              <a:rPr lang="en-US" altLang="zh-CN" kern="100" dirty="0">
                <a:effectLst/>
                <a:latin typeface="等线" panose="02010600030101010101" charset="-122"/>
                <a:ea typeface="等线" panose="02010600030101010101" charset="-122"/>
                <a:cs typeface="Times New Roman" panose="02020603050405020304" pitchFamily="18" charset="0"/>
              </a:rPr>
              <a:t>	</a:t>
            </a:r>
            <a:r>
              <a:rPr lang="zh-CN" altLang="zh-CN" kern="100" dirty="0">
                <a:effectLst/>
                <a:latin typeface="等线" panose="02010600030101010101" charset="-122"/>
                <a:ea typeface="等线" panose="02010600030101010101" charset="-122"/>
                <a:cs typeface="Times New Roman" panose="02020603050405020304" pitchFamily="18" charset="0"/>
              </a:rPr>
              <a:t>当需求发生某些变化时，该软件的基本操作、数据结构、运行环境等等基本不会发生变化，只是对系统的数据库的文件和记录进行处理，就可以满足需求。</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marL="457200" indent="266700" algn="just"/>
            <a:r>
              <a:rPr lang="en-US" altLang="zh-CN" kern="100" dirty="0">
                <a:effectLst/>
                <a:latin typeface="等线" panose="02010600030101010101" charset="-122"/>
                <a:ea typeface="等线" panose="02010600030101010101" charset="-122"/>
                <a:cs typeface="Times New Roman" panose="02020603050405020304" pitchFamily="18" charset="0"/>
              </a:rPr>
              <a:t> </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lvl="1" algn="just"/>
            <a:r>
              <a:rPr lang="en-US" altLang="zh-CN" sz="2800" kern="100" dirty="0">
                <a:effectLst/>
                <a:latin typeface="等线" panose="02010600030101010101" charset="-122"/>
                <a:ea typeface="等线" panose="02010600030101010101" charset="-122"/>
                <a:cs typeface="Times New Roman" panose="02020603050405020304" pitchFamily="18" charset="0"/>
              </a:rPr>
              <a:t>5.2</a:t>
            </a:r>
            <a:r>
              <a:rPr lang="zh-CN" altLang="zh-CN" sz="2800" kern="100" dirty="0">
                <a:effectLst/>
                <a:latin typeface="等线" panose="02010600030101010101" charset="-122"/>
                <a:ea typeface="等线" panose="02010600030101010101" charset="-122"/>
                <a:cs typeface="Times New Roman" panose="02020603050405020304" pitchFamily="18" charset="0"/>
              </a:rPr>
              <a:t>时间特性</a:t>
            </a:r>
            <a:endParaRPr lang="zh-CN" altLang="zh-CN" sz="2800" kern="100" dirty="0">
              <a:effectLst/>
              <a:latin typeface="等线" panose="02010600030101010101" charset="-122"/>
              <a:ea typeface="等线" panose="02010600030101010101" charset="-122"/>
              <a:cs typeface="Times New Roman" panose="02020603050405020304" pitchFamily="18" charset="0"/>
            </a:endParaRPr>
          </a:p>
          <a:p>
            <a:pPr marL="457200" indent="76200" algn="just"/>
            <a:r>
              <a:rPr lang="en-US"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	</a:t>
            </a:r>
            <a:r>
              <a:rPr lang="zh-CN"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响应时间：用户任意操作后</a:t>
            </a:r>
            <a:r>
              <a:rPr lang="en-US" altLang="zh-CN" kern="100" dirty="0">
                <a:solidFill>
                  <a:srgbClr val="4D4D4D"/>
                </a:solidFill>
                <a:effectLst/>
                <a:latin typeface="Arial" panose="020B0604020202020204" pitchFamily="34" charset="0"/>
                <a:ea typeface="等线" panose="02010600030101010101" charset="-122"/>
                <a:cs typeface="Times New Roman" panose="02020603050405020304" pitchFamily="18" charset="0"/>
              </a:rPr>
              <a:t>5</a:t>
            </a:r>
            <a:r>
              <a:rPr lang="zh-CN"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秒内系统给予反馈信息；</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kern="100" dirty="0">
                <a:effectLst/>
                <a:latin typeface="等线" panose="02010600030101010101" charset="-122"/>
                <a:ea typeface="等线" panose="02010600030101010101" charset="-122"/>
                <a:cs typeface="Times New Roman" panose="02020603050405020304" pitchFamily="18" charset="0"/>
              </a:rPr>
              <a:t>	</a:t>
            </a:r>
            <a:r>
              <a:rPr lang="zh-CN"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更新处理时间：由系统运行状态来决定；</a:t>
            </a:r>
            <a:endParaRPr lang="zh-CN" altLang="zh-CN" kern="100" dirty="0">
              <a:effectLst/>
              <a:latin typeface="等线" panose="02010600030101010101" charset="-122"/>
              <a:ea typeface="等线" panose="02010600030101010101" charset="-122"/>
              <a:cs typeface="Times New Roman" panose="02020603050405020304" pitchFamily="18" charset="0"/>
            </a:endParaRPr>
          </a:p>
          <a:p>
            <a:pPr algn="just"/>
            <a:r>
              <a:rPr lang="en-US" altLang="zh-CN" kern="100" dirty="0">
                <a:solidFill>
                  <a:srgbClr val="4D4D4D"/>
                </a:solidFill>
                <a:effectLst/>
                <a:latin typeface="Arial" panose="020B0604020202020204" pitchFamily="34" charset="0"/>
                <a:ea typeface="等线" panose="02010600030101010101" charset="-122"/>
                <a:cs typeface="Times New Roman" panose="02020603050405020304" pitchFamily="18" charset="0"/>
              </a:rPr>
              <a:t>	</a:t>
            </a:r>
            <a:r>
              <a:rPr lang="zh-CN"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数据的转换和传送时间：能够在</a:t>
            </a:r>
            <a:r>
              <a:rPr lang="en-US" altLang="zh-CN" kern="100" dirty="0">
                <a:solidFill>
                  <a:srgbClr val="4D4D4D"/>
                </a:solidFill>
                <a:effectLst/>
                <a:latin typeface="Arial" panose="020B0604020202020204" pitchFamily="34" charset="0"/>
                <a:ea typeface="等线" panose="02010600030101010101" charset="-122"/>
                <a:cs typeface="Times New Roman" panose="02020603050405020304" pitchFamily="18" charset="0"/>
              </a:rPr>
              <a:t>20</a:t>
            </a:r>
            <a:r>
              <a:rPr lang="zh-CN" altLang="zh-CN" kern="100" dirty="0">
                <a:solidFill>
                  <a:srgbClr val="4D4D4D"/>
                </a:solidFill>
                <a:effectLst/>
                <a:latin typeface="Arial" panose="020B0604020202020204" pitchFamily="34" charset="0"/>
                <a:ea typeface="等线" panose="02010600030101010101" charset="-122"/>
                <a:cs typeface="Arial" panose="020B0604020202020204" pitchFamily="34" charset="0"/>
              </a:rPr>
              <a:t>秒内完成</a:t>
            </a:r>
            <a:r>
              <a:rPr lang="zh-CN" altLang="zh-CN" sz="1050" kern="100" dirty="0">
                <a:solidFill>
                  <a:srgbClr val="4D4D4D"/>
                </a:solidFill>
                <a:effectLst/>
                <a:latin typeface="Arial" panose="020B0604020202020204" pitchFamily="34" charset="0"/>
                <a:ea typeface="等线" panose="02010600030101010101" charset="-122"/>
                <a:cs typeface="Arial" panose="020B0604020202020204" pitchFamily="34" charset="0"/>
              </a:rPr>
              <a:t>。</a:t>
            </a:r>
            <a:endParaRPr lang="zh-CN" altLang="zh-CN" sz="1050" kern="100" dirty="0">
              <a:effectLst/>
              <a:latin typeface="等线" panose="02010600030101010101" charset="-122"/>
              <a:ea typeface="等线" panose="02010600030101010101" charset="-122"/>
              <a:cs typeface="Times New Roman" panose="02020603050405020304"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42490" y="3470477"/>
            <a:ext cx="5186068" cy="535531"/>
          </a:xfrm>
        </p:spPr>
        <p:txBody>
          <a:bodyPr/>
          <a:lstStyle/>
          <a:p>
            <a:r>
              <a:rPr lang="zh-CN" altLang="en-US" dirty="0">
                <a:sym typeface="Arial" panose="020B0604020202020204" pitchFamily="34" charset="0"/>
              </a:rPr>
              <a:t>应用建模</a:t>
            </a:r>
            <a:endParaRPr lang="zh-CN" altLang="en-US" dirty="0">
              <a:sym typeface="Arial" panose="020B0604020202020204" pitchFamily="34" charset="0"/>
            </a:endParaRPr>
          </a:p>
        </p:txBody>
      </p:sp>
      <p:sp>
        <p:nvSpPr>
          <p:cNvPr id="4" name="文本框 3"/>
          <p:cNvSpPr txBox="1"/>
          <p:nvPr/>
        </p:nvSpPr>
        <p:spPr>
          <a:xfrm>
            <a:off x="6342490" y="2006611"/>
            <a:ext cx="5186068" cy="757130"/>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r>
              <a:rPr lang="en-US" altLang="zh-CN" sz="4800" dirty="0"/>
              <a:t>04</a:t>
            </a:r>
            <a:endParaRPr lang="zh-CN" altLang="en-US" sz="4800" dirty="0">
              <a:sym typeface="Arial" panose="020B0604020202020204" pitchFamily="34" charset="0"/>
            </a:endParaRP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701495"/>
            <a:ext cx="11684000" cy="1499870"/>
          </a:xfrm>
        </p:spPr>
        <p:txBody>
          <a:bodyPr/>
          <a:lstStyle/>
          <a:p>
            <a:r>
              <a:rPr lang="zh-CN" altLang="zh-CN" kern="100" dirty="0">
                <a:effectLst/>
                <a:latin typeface="等线" panose="02010600030101010101" charset="-122"/>
                <a:ea typeface="等线" panose="02010600030101010101" charset="-122"/>
                <a:cs typeface="Times New Roman" panose="02020603050405020304" pitchFamily="18" charset="0"/>
              </a:rPr>
              <a:t>项目建模一共分为四大部分：</a:t>
            </a:r>
            <a:endParaRPr lang="zh-CN" altLang="en-US" dirty="0"/>
          </a:p>
        </p:txBody>
      </p:sp>
      <p:pic>
        <p:nvPicPr>
          <p:cNvPr id="4" name="图片 3"/>
          <p:cNvPicPr>
            <a:picLocks noChangeAspect="1"/>
          </p:cNvPicPr>
          <p:nvPr/>
        </p:nvPicPr>
        <p:blipFill>
          <a:blip r:embed="rId1"/>
          <a:stretch>
            <a:fillRect/>
          </a:stretch>
        </p:blipFill>
        <p:spPr>
          <a:xfrm>
            <a:off x="1" y="3257550"/>
            <a:ext cx="12070080" cy="296157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91440"/>
            <a:ext cx="10858500" cy="1028700"/>
          </a:xfrm>
        </p:spPr>
        <p:txBody>
          <a:bodyPr>
            <a:normAutofit fontScale="90000"/>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功能需求：</a:t>
            </a:r>
            <a:br>
              <a:rPr lang="zh-CN" altLang="zh-CN" sz="2400" kern="100" dirty="0">
                <a:effectLst/>
                <a:latin typeface="等线" panose="02010600030101010101" charset="-122"/>
                <a:ea typeface="等线" panose="02010600030101010101" charset="-122"/>
                <a:cs typeface="Times New Roman" panose="02020603050405020304" pitchFamily="18" charset="0"/>
              </a:rPr>
            </a:br>
            <a:r>
              <a:rPr lang="en-US" altLang="zh-CN" sz="2400" kern="100" dirty="0">
                <a:effectLst/>
                <a:latin typeface="等线" panose="02010600030101010101" charset="-122"/>
                <a:ea typeface="等线" panose="02010600030101010101" charset="-122"/>
                <a:cs typeface="Times New Roman" panose="02020603050405020304" pitchFamily="18" charset="0"/>
              </a:rPr>
              <a:t>UML</a:t>
            </a:r>
            <a:r>
              <a:rPr lang="zh-CN" altLang="zh-CN" sz="2400" kern="100" dirty="0">
                <a:effectLst/>
                <a:latin typeface="等线" panose="02010600030101010101" charset="-122"/>
                <a:ea typeface="等线" panose="02010600030101010101" charset="-122"/>
                <a:cs typeface="Times New Roman" panose="02020603050405020304" pitchFamily="18" charset="0"/>
              </a:rPr>
              <a:t>用例图如下：</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65760" y="886029"/>
            <a:ext cx="7916245" cy="597197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normAutofit fontScale="90000"/>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活动图（以读者的行为进行分析）：</a:t>
            </a:r>
            <a:br>
              <a:rPr lang="zh-CN" altLang="zh-CN" sz="2400" kern="100" dirty="0">
                <a:effectLst/>
                <a:latin typeface="等线" panose="02010600030101010101" charset="-122"/>
                <a:ea typeface="等线" panose="02010600030101010101" charset="-122"/>
                <a:cs typeface="Times New Roman" panose="02020603050405020304" pitchFamily="18" charset="0"/>
              </a:rPr>
            </a:b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13360" y="602177"/>
            <a:ext cx="8511539" cy="6263247"/>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文本框 7"/>
          <p:cNvSpPr txBox="1"/>
          <p:nvPr/>
        </p:nvSpPr>
        <p:spPr>
          <a:xfrm>
            <a:off x="2807301" y="1393972"/>
            <a:ext cx="6061134" cy="954107"/>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en-US" altLang="zh-CN" sz="5600" b="1" i="0" u="none" strike="noStrike" kern="1200" cap="none" spc="0" normalizeH="0" baseline="0" noProof="0" dirty="0">
                <a:ln>
                  <a:noFill/>
                </a:ln>
                <a:effectLst/>
                <a:uLnTx/>
                <a:uFillTx/>
              </a:rPr>
              <a:t>CONTENTS</a:t>
            </a:r>
            <a:endParaRPr kumimoji="0" lang="en-US" altLang="zh-CN" sz="5600" b="1" i="0" u="none" strike="noStrike" kern="1200" cap="none" spc="0" normalizeH="0" baseline="0" noProof="0" dirty="0">
              <a:ln>
                <a:noFill/>
              </a:ln>
              <a:effectLst/>
              <a:uLnTx/>
              <a:uFillTx/>
            </a:endParaRPr>
          </a:p>
        </p:txBody>
      </p:sp>
      <p:grpSp>
        <p:nvGrpSpPr>
          <p:cNvPr id="40" name="组合 39"/>
          <p:cNvGrpSpPr/>
          <p:nvPr/>
        </p:nvGrpSpPr>
        <p:grpSpPr>
          <a:xfrm>
            <a:off x="580499" y="3728418"/>
            <a:ext cx="9439025" cy="1330145"/>
            <a:chOff x="703743" y="3475117"/>
            <a:chExt cx="11080550" cy="1177757"/>
          </a:xfrm>
        </p:grpSpPr>
        <p:sp>
          <p:nvSpPr>
            <p:cNvPr id="10" name="文本框 9"/>
            <p:cNvSpPr txBox="1"/>
            <p:nvPr/>
          </p:nvSpPr>
          <p:spPr>
            <a:xfrm>
              <a:off x="703743" y="4252764"/>
              <a:ext cx="1978810" cy="400110"/>
            </a:xfrm>
            <a:prstGeom prst="rect">
              <a:avLst/>
            </a:prstGeom>
            <a:noFill/>
          </p:spPr>
          <p:txBody>
            <a:bodyPr wrap="square" rtlCol="0">
              <a:spAutoFit/>
            </a:bodyPr>
            <a:lstStyle/>
            <a:p>
              <a:pPr algn="ctr"/>
              <a:r>
                <a:rPr lang="zh-CN" altLang="en-US" sz="2000" b="1" dirty="0"/>
                <a:t>项目团队</a:t>
              </a:r>
              <a:endParaRPr lang="zh-CN" altLang="en-US" sz="2000" b="1" dirty="0"/>
            </a:p>
          </p:txBody>
        </p:sp>
        <p:grpSp>
          <p:nvGrpSpPr>
            <p:cNvPr id="29" name="组合 28"/>
            <p:cNvGrpSpPr/>
            <p:nvPr/>
          </p:nvGrpSpPr>
          <p:grpSpPr>
            <a:xfrm>
              <a:off x="2605886" y="3943033"/>
              <a:ext cx="2404744" cy="657620"/>
              <a:chOff x="3527842" y="3943033"/>
              <a:chExt cx="2404744" cy="657620"/>
            </a:xfrm>
          </p:grpSpPr>
          <p:sp>
            <p:nvSpPr>
              <p:cNvPr id="14" name="文本框 13"/>
              <p:cNvSpPr txBox="1"/>
              <p:nvPr/>
            </p:nvSpPr>
            <p:spPr>
              <a:xfrm>
                <a:off x="3527842" y="4246381"/>
                <a:ext cx="2404744" cy="354272"/>
              </a:xfrm>
              <a:prstGeom prst="rect">
                <a:avLst/>
              </a:prstGeom>
              <a:noFill/>
            </p:spPr>
            <p:txBody>
              <a:bodyPr wrap="square" rtlCol="0">
                <a:spAutoFit/>
              </a:bodyPr>
              <a:lstStyle/>
              <a:p>
                <a:pPr algn="ctr"/>
                <a:r>
                  <a:rPr lang="zh-CN" altLang="en-US" sz="2000" b="1" dirty="0"/>
                  <a:t>项目建议书</a:t>
                </a:r>
                <a:endParaRPr lang="zh-CN" altLang="en-US" sz="2000" b="1" dirty="0"/>
              </a:p>
            </p:txBody>
          </p:sp>
          <p:sp>
            <p:nvSpPr>
              <p:cNvPr id="15" name="椭圆 14"/>
              <p:cNvSpPr/>
              <p:nvPr/>
            </p:nvSpPr>
            <p:spPr>
              <a:xfrm>
                <a:off x="4676017" y="3943033"/>
                <a:ext cx="104838" cy="104838"/>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1"/>
                  </a:solidFill>
                </a:endParaRPr>
              </a:p>
            </p:txBody>
          </p:sp>
        </p:grpSp>
        <p:grpSp>
          <p:nvGrpSpPr>
            <p:cNvPr id="30" name="组合 29"/>
            <p:cNvGrpSpPr/>
            <p:nvPr/>
          </p:nvGrpSpPr>
          <p:grpSpPr>
            <a:xfrm>
              <a:off x="5044061" y="3943033"/>
              <a:ext cx="2404744" cy="650163"/>
              <a:chOff x="6279083" y="3943033"/>
              <a:chExt cx="2404744" cy="650163"/>
            </a:xfrm>
          </p:grpSpPr>
          <p:sp>
            <p:nvSpPr>
              <p:cNvPr id="17" name="文本框 16"/>
              <p:cNvSpPr txBox="1"/>
              <p:nvPr/>
            </p:nvSpPr>
            <p:spPr>
              <a:xfrm>
                <a:off x="6279083" y="4238924"/>
                <a:ext cx="2404744" cy="354272"/>
              </a:xfrm>
              <a:prstGeom prst="rect">
                <a:avLst/>
              </a:prstGeom>
              <a:noFill/>
            </p:spPr>
            <p:txBody>
              <a:bodyPr wrap="square" rtlCol="0">
                <a:spAutoFit/>
              </a:bodyPr>
              <a:lstStyle/>
              <a:p>
                <a:pPr algn="ctr"/>
                <a:r>
                  <a:rPr lang="zh-CN" altLang="en-US" sz="2000" b="1" dirty="0"/>
                  <a:t>项目需求</a:t>
                </a:r>
                <a:endParaRPr lang="zh-CN" altLang="en-US" sz="2000" b="1" dirty="0"/>
              </a:p>
            </p:txBody>
          </p:sp>
          <p:sp>
            <p:nvSpPr>
              <p:cNvPr id="18" name="椭圆 17"/>
              <p:cNvSpPr/>
              <p:nvPr/>
            </p:nvSpPr>
            <p:spPr>
              <a:xfrm>
                <a:off x="7411145" y="3943033"/>
                <a:ext cx="104838" cy="104838"/>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1" name="组合 30"/>
            <p:cNvGrpSpPr/>
            <p:nvPr/>
          </p:nvGrpSpPr>
          <p:grpSpPr>
            <a:xfrm>
              <a:off x="7401147" y="3943033"/>
              <a:ext cx="2404744" cy="650163"/>
              <a:chOff x="8943901" y="3943033"/>
              <a:chExt cx="2404744" cy="650163"/>
            </a:xfrm>
          </p:grpSpPr>
          <p:sp>
            <p:nvSpPr>
              <p:cNvPr id="20" name="文本框 19"/>
              <p:cNvSpPr txBox="1"/>
              <p:nvPr/>
            </p:nvSpPr>
            <p:spPr>
              <a:xfrm>
                <a:off x="8943901" y="4238924"/>
                <a:ext cx="2404744" cy="354272"/>
              </a:xfrm>
              <a:prstGeom prst="rect">
                <a:avLst/>
              </a:prstGeom>
              <a:noFill/>
            </p:spPr>
            <p:txBody>
              <a:bodyPr wrap="square" rtlCol="0">
                <a:spAutoFit/>
              </a:bodyPr>
              <a:lstStyle/>
              <a:p>
                <a:pPr algn="ctr"/>
                <a:r>
                  <a:rPr lang="zh-CN" altLang="en-US" sz="2000" b="1" dirty="0"/>
                  <a:t>应用建模</a:t>
                </a:r>
                <a:endParaRPr lang="zh-CN" altLang="en-US" sz="2000" b="1" dirty="0"/>
              </a:p>
            </p:txBody>
          </p:sp>
          <p:sp>
            <p:nvSpPr>
              <p:cNvPr id="21" name="椭圆 20"/>
              <p:cNvSpPr/>
              <p:nvPr/>
            </p:nvSpPr>
            <p:spPr>
              <a:xfrm>
                <a:off x="10146273" y="3943033"/>
                <a:ext cx="104838" cy="104838"/>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25" name="直接连接符 24"/>
            <p:cNvCxnSpPr/>
            <p:nvPr/>
          </p:nvCxnSpPr>
          <p:spPr>
            <a:xfrm>
              <a:off x="2032761" y="3475117"/>
              <a:ext cx="1338343" cy="0"/>
            </a:xfrm>
            <a:prstGeom prst="line">
              <a:avLst/>
            </a:prstGeom>
            <a:ln>
              <a:solidFill>
                <a:schemeClr val="bg2">
                  <a:lumMod val="9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4241855" y="3475117"/>
              <a:ext cx="1551311" cy="0"/>
            </a:xfrm>
            <a:prstGeom prst="line">
              <a:avLst/>
            </a:prstGeom>
            <a:ln>
              <a:solidFill>
                <a:schemeClr val="bg2">
                  <a:lumMod val="9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直接连接符 26"/>
            <p:cNvCxnSpPr/>
            <p:nvPr/>
          </p:nvCxnSpPr>
          <p:spPr>
            <a:xfrm>
              <a:off x="6663917" y="3475117"/>
              <a:ext cx="1556645" cy="0"/>
            </a:xfrm>
            <a:prstGeom prst="line">
              <a:avLst/>
            </a:prstGeom>
            <a:ln>
              <a:solidFill>
                <a:schemeClr val="bg2">
                  <a:lumMod val="9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9686690" y="3943033"/>
              <a:ext cx="2097603" cy="650163"/>
              <a:chOff x="8805606" y="3943033"/>
              <a:chExt cx="2097603" cy="650163"/>
            </a:xfrm>
          </p:grpSpPr>
          <p:sp>
            <p:nvSpPr>
              <p:cNvPr id="35" name="文本框 34"/>
              <p:cNvSpPr txBox="1"/>
              <p:nvPr/>
            </p:nvSpPr>
            <p:spPr>
              <a:xfrm>
                <a:off x="8805606" y="4238924"/>
                <a:ext cx="2097603" cy="354272"/>
              </a:xfrm>
              <a:prstGeom prst="rect">
                <a:avLst/>
              </a:prstGeom>
              <a:noFill/>
            </p:spPr>
            <p:txBody>
              <a:bodyPr wrap="square" rtlCol="0">
                <a:spAutoFit/>
              </a:bodyPr>
              <a:lstStyle/>
              <a:p>
                <a:pPr algn="ctr"/>
                <a:r>
                  <a:rPr lang="zh-CN" altLang="en-US" sz="2000" b="1" dirty="0"/>
                  <a:t>应用架构设计</a:t>
                </a:r>
                <a:endParaRPr lang="zh-CN" altLang="en-US" sz="2000" b="1" dirty="0"/>
              </a:p>
            </p:txBody>
          </p:sp>
          <p:sp>
            <p:nvSpPr>
              <p:cNvPr id="36" name="椭圆 35"/>
              <p:cNvSpPr/>
              <p:nvPr/>
            </p:nvSpPr>
            <p:spPr>
              <a:xfrm>
                <a:off x="9801989" y="3943033"/>
                <a:ext cx="104838" cy="104838"/>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cxnSp>
          <p:nvCxnSpPr>
            <p:cNvPr id="38" name="直接连接符 37"/>
            <p:cNvCxnSpPr/>
            <p:nvPr/>
          </p:nvCxnSpPr>
          <p:spPr>
            <a:xfrm>
              <a:off x="9079987" y="3475117"/>
              <a:ext cx="1220130" cy="0"/>
            </a:xfrm>
            <a:prstGeom prst="line">
              <a:avLst/>
            </a:prstGeom>
            <a:ln>
              <a:solidFill>
                <a:schemeClr val="bg2">
                  <a:lumMod val="9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7" name="椭圆 6"/>
          <p:cNvSpPr/>
          <p:nvPr/>
        </p:nvSpPr>
        <p:spPr>
          <a:xfrm flipH="1">
            <a:off x="1334022" y="4264084"/>
            <a:ext cx="89307" cy="118404"/>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10972659" y="4264083"/>
            <a:ext cx="89307" cy="118403"/>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42" name="直接连接符 41"/>
          <p:cNvCxnSpPr/>
          <p:nvPr/>
        </p:nvCxnSpPr>
        <p:spPr>
          <a:xfrm>
            <a:off x="9559432" y="3735625"/>
            <a:ext cx="1039374" cy="0"/>
          </a:xfrm>
          <a:prstGeom prst="line">
            <a:avLst/>
          </a:prstGeom>
          <a:ln>
            <a:solidFill>
              <a:schemeClr val="bg2">
                <a:lumMod val="90000"/>
              </a:schemeClr>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3" name="文本框 42"/>
          <p:cNvSpPr txBox="1"/>
          <p:nvPr/>
        </p:nvSpPr>
        <p:spPr>
          <a:xfrm>
            <a:off x="10175636" y="4587347"/>
            <a:ext cx="1594046" cy="400110"/>
          </a:xfrm>
          <a:prstGeom prst="rect">
            <a:avLst/>
          </a:prstGeom>
          <a:noFill/>
        </p:spPr>
        <p:txBody>
          <a:bodyPr wrap="square" rtlCol="0">
            <a:spAutoFit/>
          </a:bodyPr>
          <a:lstStyle/>
          <a:p>
            <a:pPr algn="ctr"/>
            <a:r>
              <a:rPr lang="zh-CN" altLang="en-US" sz="2000" b="1" dirty="0"/>
              <a:t>应用设计</a:t>
            </a:r>
            <a:endParaRPr lang="zh-CN" altLang="en-US" sz="2000" b="1" dirty="0"/>
          </a:p>
        </p:txBody>
      </p:sp>
      <p:sp>
        <p:nvSpPr>
          <p:cNvPr id="44" name="文本框 43"/>
          <p:cNvSpPr txBox="1"/>
          <p:nvPr/>
        </p:nvSpPr>
        <p:spPr>
          <a:xfrm>
            <a:off x="885181" y="3381681"/>
            <a:ext cx="1076296" cy="707886"/>
          </a:xfrm>
          <a:prstGeom prst="rect">
            <a:avLst/>
          </a:prstGeom>
          <a:noFill/>
        </p:spPr>
        <p:txBody>
          <a:bodyPr wrap="square" rtlCol="0">
            <a:spAutoFit/>
          </a:bodyPr>
          <a:lstStyle/>
          <a:p>
            <a:pPr algn="ctr"/>
            <a:r>
              <a:rPr lang="en-US" altLang="zh-CN" sz="4000" dirty="0">
                <a:latin typeface="+mj-ea"/>
                <a:ea typeface="+mj-ea"/>
              </a:rPr>
              <a:t>01</a:t>
            </a:r>
            <a:endParaRPr lang="zh-CN" altLang="en-US" sz="4000" dirty="0">
              <a:latin typeface="+mj-ea"/>
              <a:ea typeface="+mj-ea"/>
            </a:endParaRPr>
          </a:p>
        </p:txBody>
      </p:sp>
      <p:sp>
        <p:nvSpPr>
          <p:cNvPr id="53" name="文本框 52"/>
          <p:cNvSpPr txBox="1"/>
          <p:nvPr/>
        </p:nvSpPr>
        <p:spPr>
          <a:xfrm>
            <a:off x="2762037" y="3381681"/>
            <a:ext cx="8911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rPr>
              <a:t>02</a:t>
            </a:r>
            <a:endParaRPr kumimoji="0" lang="zh-CN" altLang="en-US"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endParaRPr>
          </a:p>
        </p:txBody>
      </p:sp>
      <p:sp>
        <p:nvSpPr>
          <p:cNvPr id="57" name="文本框 56"/>
          <p:cNvSpPr txBox="1"/>
          <p:nvPr/>
        </p:nvSpPr>
        <p:spPr>
          <a:xfrm>
            <a:off x="4836440" y="3381681"/>
            <a:ext cx="891127"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rPr>
              <a:t>03</a:t>
            </a:r>
            <a:endParaRPr kumimoji="0" lang="zh-CN" altLang="en-US"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endParaRPr>
          </a:p>
        </p:txBody>
      </p:sp>
      <p:sp>
        <p:nvSpPr>
          <p:cNvPr id="61" name="文本框 60"/>
          <p:cNvSpPr txBox="1"/>
          <p:nvPr/>
        </p:nvSpPr>
        <p:spPr>
          <a:xfrm>
            <a:off x="6860779" y="3374474"/>
            <a:ext cx="821265"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rPr>
              <a:t>04</a:t>
            </a:r>
            <a:endParaRPr kumimoji="0" lang="zh-CN" altLang="en-US"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endParaRPr>
          </a:p>
        </p:txBody>
      </p:sp>
      <p:sp>
        <p:nvSpPr>
          <p:cNvPr id="65" name="文本框 64"/>
          <p:cNvSpPr txBox="1"/>
          <p:nvPr/>
        </p:nvSpPr>
        <p:spPr>
          <a:xfrm>
            <a:off x="8715464" y="3333218"/>
            <a:ext cx="821265"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rPr>
              <a:t>05</a:t>
            </a:r>
            <a:endParaRPr kumimoji="0" lang="zh-CN" altLang="en-US"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endParaRPr>
          </a:p>
        </p:txBody>
      </p:sp>
      <p:sp>
        <p:nvSpPr>
          <p:cNvPr id="69" name="文本框 68"/>
          <p:cNvSpPr txBox="1"/>
          <p:nvPr/>
        </p:nvSpPr>
        <p:spPr>
          <a:xfrm>
            <a:off x="10570149" y="3351336"/>
            <a:ext cx="805021" cy="707886"/>
          </a:xfrm>
          <a:prstGeom prst="rect">
            <a:avLst/>
          </a:prstGeom>
          <a:noFill/>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rPr>
              <a:t>06</a:t>
            </a:r>
            <a:endParaRPr kumimoji="0" lang="zh-CN" altLang="en-US" sz="4000" b="0" i="0" u="none" strike="noStrike" kern="1200" cap="none" spc="0" normalizeH="0" baseline="0" noProof="0" dirty="0">
              <a:ln>
                <a:noFill/>
              </a:ln>
              <a:solidFill>
                <a:srgbClr val="2F2F2F"/>
              </a:solidFill>
              <a:effectLst/>
              <a:uLnTx/>
              <a:uFillTx/>
              <a:latin typeface="微软雅黑" panose="020B0503020204020204" charset="-122"/>
              <a:ea typeface="微软雅黑" panose="020B0503020204020204" charset="-122"/>
              <a:cs typeface="+mn-cs"/>
            </a:endParaRPr>
          </a:p>
        </p:txBody>
      </p:sp>
    </p:spTree>
    <p:custDataLst>
      <p:tags r:id="rId1"/>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7620" y="0"/>
            <a:ext cx="10858500" cy="1028700"/>
          </a:xfrm>
        </p:spPr>
        <p:txBody>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内容静态建模（类图）：</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6032" y="667248"/>
            <a:ext cx="8254999" cy="6190752"/>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内容动态建模（书籍的状态图）：</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0" y="703069"/>
            <a:ext cx="8915741" cy="615493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normAutofit/>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超文本静态建模（结构模型）：</a:t>
            </a:r>
            <a:br>
              <a:rPr lang="zh-CN" altLang="zh-CN" sz="2400" kern="100" dirty="0">
                <a:effectLst/>
                <a:latin typeface="等线" panose="02010600030101010101" charset="-122"/>
                <a:ea typeface="等线" panose="02010600030101010101" charset="-122"/>
                <a:cs typeface="Times New Roman" panose="02020603050405020304" pitchFamily="18" charset="0"/>
              </a:rPr>
            </a:br>
            <a:endParaRPr lang="zh-CN" altLang="en-US" sz="2400"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0" y="654356"/>
            <a:ext cx="11265473" cy="612236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超文本动态建模（访问模型）：</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0" y="671513"/>
            <a:ext cx="8249311" cy="618648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适应性静态建模：</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92228" y="802640"/>
            <a:ext cx="10964215" cy="596392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10858500" cy="1028700"/>
          </a:xfrm>
        </p:spPr>
        <p:txBody>
          <a:bodyPr/>
          <a:lstStyle/>
          <a:p>
            <a:r>
              <a:rPr lang="zh-CN" altLang="zh-CN" sz="2400" kern="100" dirty="0">
                <a:effectLst/>
                <a:latin typeface="等线" panose="02010600030101010101" charset="-122"/>
                <a:ea typeface="等线" panose="02010600030101010101" charset="-122"/>
                <a:cs typeface="Times New Roman" panose="02020603050405020304" pitchFamily="18" charset="0"/>
              </a:rPr>
              <a:t>适应性动态建模</a:t>
            </a:r>
            <a:r>
              <a:rPr lang="zh-CN" altLang="zh-CN" sz="1800" kern="100" dirty="0">
                <a:effectLst/>
                <a:latin typeface="等线" panose="02010600030101010101" charset="-122"/>
                <a:ea typeface="等线" panose="02010600030101010101" charset="-122"/>
                <a:cs typeface="Times New Roman" panose="02020603050405020304" pitchFamily="18" charset="0"/>
              </a:rPr>
              <a:t>：</a:t>
            </a:r>
            <a:br>
              <a:rPr lang="zh-CN" altLang="zh-CN" sz="1800" kern="100" dirty="0">
                <a:effectLst/>
                <a:latin typeface="等线" panose="02010600030101010101" charset="-122"/>
                <a:ea typeface="等线" panose="02010600030101010101" charset="-122"/>
                <a:cs typeface="Times New Roman" panose="02020603050405020304" pitchFamily="18" charset="0"/>
              </a:rPr>
            </a:br>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104099" y="919640"/>
            <a:ext cx="10858500" cy="573516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42490" y="3470477"/>
            <a:ext cx="5186068" cy="535531"/>
          </a:xfrm>
        </p:spPr>
        <p:txBody>
          <a:bodyPr/>
          <a:lstStyle/>
          <a:p>
            <a:r>
              <a:rPr lang="zh-CN" altLang="en-US" dirty="0">
                <a:sym typeface="Arial" panose="020B0604020202020204" pitchFamily="34" charset="0"/>
              </a:rPr>
              <a:t>应用架构设计</a:t>
            </a:r>
            <a:endParaRPr lang="zh-CN" altLang="en-US" dirty="0">
              <a:sym typeface="Arial" panose="020B0604020202020204" pitchFamily="34" charset="0"/>
            </a:endParaRPr>
          </a:p>
        </p:txBody>
      </p:sp>
      <p:sp>
        <p:nvSpPr>
          <p:cNvPr id="4" name="文本框 3"/>
          <p:cNvSpPr txBox="1"/>
          <p:nvPr/>
        </p:nvSpPr>
        <p:spPr>
          <a:xfrm>
            <a:off x="6342490" y="2006611"/>
            <a:ext cx="5186068" cy="757130"/>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r>
              <a:rPr lang="en-US" altLang="zh-CN" sz="4800" dirty="0"/>
              <a:t>05</a:t>
            </a:r>
            <a:endParaRPr lang="zh-CN" altLang="en-US" sz="4800" dirty="0">
              <a:sym typeface="Arial" panose="020B0604020202020204" pitchFamily="34" charset="0"/>
            </a:endParaRPr>
          </a:p>
        </p:txBody>
      </p:sp>
    </p:spTree>
    <p:custDataLst>
      <p:tags r:id="rId1"/>
    </p:custData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p:cNvSpPr>
            <a:spLocks noGrp="1"/>
          </p:cNvSpPr>
          <p:nvPr>
            <p:ph type="sldNum" sz="quarter" idx="12"/>
          </p:nvPr>
        </p:nvSpPr>
        <p:spPr/>
        <p:txBody>
          <a:bodyPr/>
          <a:lstStyle/>
          <a:p>
            <a:fld id="{7F65B630-C7FF-41C0-9923-C5E5E29EED81}" type="slidenum">
              <a:rPr lang="zh-CN" altLang="en-US" smtClean="0"/>
            </a:fld>
            <a:endParaRPr lang="zh-CN" altLang="en-US"/>
          </a:p>
        </p:txBody>
      </p:sp>
      <p:pic>
        <p:nvPicPr>
          <p:cNvPr id="5" name="图片 4"/>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2753360" y="-311017"/>
            <a:ext cx="6654800" cy="7445930"/>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3"/>
          </p:nvPr>
        </p:nvSpPr>
        <p:spPr>
          <a:xfrm>
            <a:off x="673101" y="2537556"/>
            <a:ext cx="5702990" cy="1273169"/>
          </a:xfrm>
        </p:spPr>
        <p:txBody>
          <a:bodyPr/>
          <a:lstStyle/>
          <a:p>
            <a:r>
              <a:rPr lang="zh-CN" altLang="en-US" dirty="0">
                <a:sym typeface="Arial" panose="020B0604020202020204" pitchFamily="34" charset="0"/>
              </a:rPr>
              <a:t>感谢观看</a:t>
            </a:r>
            <a:endParaRPr lang="en-US" altLang="zh-CN" dirty="0">
              <a:sym typeface="Arial" panose="020B0604020202020204" pitchFamily="34" charset="0"/>
            </a:endParaRPr>
          </a:p>
          <a:p>
            <a:r>
              <a:rPr lang="en-GB" altLang="zh-CN" sz="2800" dirty="0">
                <a:sym typeface="Arial" panose="020B0604020202020204" pitchFamily="34" charset="0"/>
              </a:rPr>
              <a:t>Thank you for watching.</a:t>
            </a:r>
            <a:endParaRPr lang="en-GB" altLang="zh-CN" sz="2800" dirty="0">
              <a:sym typeface="Arial" panose="020B0604020202020204" pitchFamily="34" charset="0"/>
            </a:endParaRPr>
          </a:p>
        </p:txBody>
      </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42490" y="3437885"/>
            <a:ext cx="5186068" cy="535531"/>
          </a:xfrm>
        </p:spPr>
        <p:txBody>
          <a:bodyPr/>
          <a:lstStyle/>
          <a:p>
            <a:r>
              <a:rPr lang="zh-CN" altLang="en-US" dirty="0">
                <a:sym typeface="Arial" panose="020B0604020202020204" pitchFamily="34" charset="0"/>
              </a:rPr>
              <a:t>项目团队</a:t>
            </a:r>
            <a:endParaRPr lang="zh-CN" altLang="en-US" dirty="0">
              <a:sym typeface="Arial" panose="020B0604020202020204" pitchFamily="34" charset="0"/>
            </a:endParaRPr>
          </a:p>
        </p:txBody>
      </p:sp>
      <p:sp>
        <p:nvSpPr>
          <p:cNvPr id="3" name="文本占位符 2"/>
          <p:cNvSpPr>
            <a:spLocks noGrp="1"/>
          </p:cNvSpPr>
          <p:nvPr>
            <p:ph type="body" idx="1"/>
          </p:nvPr>
        </p:nvSpPr>
        <p:spPr/>
        <p:txBody>
          <a:bodyPr/>
          <a:lstStyle/>
          <a:p>
            <a:pPr lvl="0"/>
            <a:r>
              <a:rPr lang="en-US" altLang="zh-CN" dirty="0">
                <a:sym typeface="Arial" panose="020B0604020202020204" pitchFamily="34" charset="0"/>
              </a:rPr>
              <a:t>Team 5</a:t>
            </a:r>
            <a:endParaRPr lang="en-US" altLang="zh-CN" dirty="0">
              <a:sym typeface="Arial" panose="020B0604020202020204" pitchFamily="34" charset="0"/>
            </a:endParaRPr>
          </a:p>
        </p:txBody>
      </p:sp>
      <p:sp>
        <p:nvSpPr>
          <p:cNvPr id="4" name="文本框 3"/>
          <p:cNvSpPr txBox="1"/>
          <p:nvPr/>
        </p:nvSpPr>
        <p:spPr>
          <a:xfrm>
            <a:off x="6342490" y="2006611"/>
            <a:ext cx="5186068" cy="757130"/>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r>
              <a:rPr lang="en-US" altLang="zh-CN" sz="4800" dirty="0"/>
              <a:t>01</a:t>
            </a:r>
            <a:endParaRPr lang="zh-CN" altLang="en-US" sz="4800" dirty="0">
              <a:sym typeface="Arial" panose="020B0604020202020204" pitchFamily="34" charset="0"/>
            </a:endParaRPr>
          </a:p>
        </p:txBody>
      </p:sp>
    </p:spTree>
    <p:custDataLst>
      <p:tags r:id="rId1"/>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表格 8"/>
          <p:cNvGraphicFramePr>
            <a:graphicFrameLocks noGrp="1"/>
          </p:cNvGraphicFramePr>
          <p:nvPr/>
        </p:nvGraphicFramePr>
        <p:xfrm>
          <a:off x="2032000" y="1071032"/>
          <a:ext cx="9022080" cy="5258648"/>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4511040"/>
                <a:gridCol w="4511040"/>
              </a:tblGrid>
              <a:tr h="657331">
                <a:tc>
                  <a:txBody>
                    <a:bodyPr/>
                    <a:lstStyle/>
                    <a:p>
                      <a:pPr algn="ctr" fontAlgn="ctr" latinLnBrk="0"/>
                      <a:r>
                        <a:rPr lang="zh-CN" altLang="en-US" sz="1200" dirty="0">
                          <a:solidFill>
                            <a:schemeClr val="tx1"/>
                          </a:solidFill>
                          <a:effectLst/>
                          <a:latin typeface="微软雅黑" panose="020B0503020204020204" charset="-122"/>
                          <a:ea typeface="微软雅黑" panose="020B0503020204020204" charset="-122"/>
                        </a:rPr>
                        <a:t>组长</a:t>
                      </a:r>
                      <a:endParaRPr lang="zh-CN" altLang="en-US" sz="1200" dirty="0">
                        <a:solidFill>
                          <a:schemeClr val="tx1"/>
                        </a:solidFill>
                        <a:effectLst/>
                        <a:latin typeface="微软雅黑" panose="020B0503020204020204" charset="-122"/>
                        <a:ea typeface="微软雅黑" panose="020B0503020204020204" charset="-122"/>
                      </a:endParaRPr>
                    </a:p>
                  </a:txBody>
                  <a:tcPr anchor="ctr">
                    <a:noFill/>
                  </a:tcPr>
                </a:tc>
                <a:tc>
                  <a:txBody>
                    <a:bodyPr/>
                    <a:lstStyle/>
                    <a:p>
                      <a:pPr algn="ctr" fontAlgn="ctr" latinLnBrk="0"/>
                      <a:r>
                        <a:rPr lang="zh-CN" altLang="en-US" sz="1200" dirty="0">
                          <a:solidFill>
                            <a:srgbClr val="000000"/>
                          </a:solidFill>
                          <a:effectLst/>
                        </a:rPr>
                        <a:t>栾昕亚</a:t>
                      </a:r>
                      <a:endParaRPr lang="zh-CN" altLang="en-US" sz="1200" dirty="0">
                        <a:solidFill>
                          <a:srgbClr val="000000"/>
                        </a:solidFill>
                        <a:effectLst/>
                      </a:endParaRPr>
                    </a:p>
                  </a:txBody>
                  <a:tcPr anchor="ctr">
                    <a:noFill/>
                  </a:tcPr>
                </a:tc>
              </a:tr>
              <a:tr h="657331">
                <a:tc>
                  <a:txBody>
                    <a:bodyPr/>
                    <a:lstStyle/>
                    <a:p>
                      <a:pPr algn="ctr" fontAlgn="ctr" latinLnBrk="0"/>
                      <a:r>
                        <a:rPr lang="zh-CN" altLang="en-US" sz="1200">
                          <a:solidFill>
                            <a:srgbClr val="000000"/>
                          </a:solidFill>
                          <a:effectLst/>
                          <a:latin typeface="微软雅黑" panose="020B0503020204020204" charset="-122"/>
                          <a:ea typeface="微软雅黑" panose="020B0503020204020204" charset="-122"/>
                        </a:rPr>
                        <a:t>组员</a:t>
                      </a:r>
                      <a:endParaRPr lang="zh-CN" altLang="en-US" sz="120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黄亚彬</a:t>
                      </a:r>
                      <a:endParaRPr lang="zh-CN" altLang="en-US" sz="1200" dirty="0">
                        <a:solidFill>
                          <a:srgbClr val="000000"/>
                        </a:solidFill>
                        <a:effectLst/>
                      </a:endParaRPr>
                    </a:p>
                  </a:txBody>
                  <a:tcPr anchor="ctr"/>
                </a:tc>
              </a:tr>
              <a:tr h="657331">
                <a:tc>
                  <a:txBody>
                    <a:bodyPr/>
                    <a:lstStyle/>
                    <a:p>
                      <a:pPr algn="ctr" fontAlgn="ctr" latinLnBrk="0"/>
                      <a:r>
                        <a:rPr lang="zh-CN" altLang="en-US" sz="1200">
                          <a:solidFill>
                            <a:srgbClr val="000000"/>
                          </a:solidFill>
                          <a:effectLst/>
                        </a:rPr>
                        <a:t>组员</a:t>
                      </a:r>
                      <a:endParaRPr lang="zh-CN" altLang="en-US" sz="1200">
                        <a:solidFill>
                          <a:srgbClr val="000000"/>
                        </a:solidFill>
                        <a:effectLst/>
                      </a:endParaRPr>
                    </a:p>
                  </a:txBody>
                  <a:tcPr anchor="ctr"/>
                </a:tc>
                <a:tc>
                  <a:txBody>
                    <a:bodyPr/>
                    <a:lstStyle/>
                    <a:p>
                      <a:pPr algn="ctr" fontAlgn="ctr" latinLnBrk="0"/>
                      <a:r>
                        <a:rPr lang="zh-CN" altLang="en-US" sz="1200" dirty="0">
                          <a:solidFill>
                            <a:srgbClr val="000000"/>
                          </a:solidFill>
                          <a:effectLst/>
                        </a:rPr>
                        <a:t>苏峻</a:t>
                      </a:r>
                      <a:endParaRPr lang="zh-CN" altLang="en-US" sz="1200" dirty="0">
                        <a:solidFill>
                          <a:srgbClr val="000000"/>
                        </a:solidFill>
                        <a:effectLst/>
                      </a:endParaRPr>
                    </a:p>
                  </a:txBody>
                  <a:tcPr anchor="ctr"/>
                </a:tc>
              </a:tr>
              <a:tr h="657331">
                <a:tc>
                  <a:txBody>
                    <a:bodyPr/>
                    <a:lstStyle/>
                    <a:p>
                      <a:pPr algn="ctr" fontAlgn="ctr" latinLnBrk="0"/>
                      <a:r>
                        <a:rPr lang="zh-CN" altLang="en-US" sz="1200">
                          <a:solidFill>
                            <a:srgbClr val="000000"/>
                          </a:solidFill>
                          <a:effectLst/>
                          <a:latin typeface="微软雅黑" panose="020B0503020204020204" charset="-122"/>
                          <a:ea typeface="微软雅黑" panose="020B0503020204020204" charset="-122"/>
                        </a:rPr>
                        <a:t>组员</a:t>
                      </a:r>
                      <a:endParaRPr lang="zh-CN" altLang="en-US" sz="120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陈哲</a:t>
                      </a:r>
                      <a:endParaRPr lang="zh-CN" altLang="en-US" sz="1200" dirty="0">
                        <a:solidFill>
                          <a:srgbClr val="000000"/>
                        </a:solidFill>
                        <a:effectLst/>
                      </a:endParaRPr>
                    </a:p>
                  </a:txBody>
                  <a:tcPr anchor="ctr"/>
                </a:tc>
              </a:tr>
              <a:tr h="657331">
                <a:tc>
                  <a:txBody>
                    <a:bodyPr/>
                    <a:lstStyle/>
                    <a:p>
                      <a:pPr algn="ctr" fontAlgn="ctr" latinLnBrk="0"/>
                      <a:r>
                        <a:rPr lang="zh-CN" altLang="en-US" sz="1200">
                          <a:solidFill>
                            <a:srgbClr val="000000"/>
                          </a:solidFill>
                          <a:effectLst/>
                          <a:latin typeface="微软雅黑" panose="020B0503020204020204" charset="-122"/>
                          <a:ea typeface="微软雅黑" panose="020B0503020204020204" charset="-122"/>
                        </a:rPr>
                        <a:t>组员</a:t>
                      </a:r>
                      <a:endParaRPr lang="zh-CN" altLang="en-US" sz="120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张凤</a:t>
                      </a:r>
                      <a:endParaRPr lang="zh-CN" altLang="en-US" sz="1200" dirty="0">
                        <a:solidFill>
                          <a:srgbClr val="000000"/>
                        </a:solidFill>
                        <a:effectLst/>
                      </a:endParaRPr>
                    </a:p>
                  </a:txBody>
                  <a:tcPr anchor="ctr"/>
                </a:tc>
              </a:tr>
              <a:tr h="657331">
                <a:tc>
                  <a:txBody>
                    <a:bodyPr/>
                    <a:lstStyle/>
                    <a:p>
                      <a:pPr algn="ctr" fontAlgn="ctr" latinLnBrk="0"/>
                      <a:r>
                        <a:rPr lang="zh-CN" altLang="en-US" sz="1200">
                          <a:solidFill>
                            <a:srgbClr val="000000"/>
                          </a:solidFill>
                          <a:effectLst/>
                          <a:latin typeface="微软雅黑" panose="020B0503020204020204" charset="-122"/>
                          <a:ea typeface="微软雅黑" panose="020B0503020204020204" charset="-122"/>
                        </a:rPr>
                        <a:t>组员</a:t>
                      </a:r>
                      <a:endParaRPr lang="zh-CN" altLang="en-US" sz="120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姬英格</a:t>
                      </a:r>
                      <a:endParaRPr lang="zh-CN" altLang="en-US" sz="1200" dirty="0">
                        <a:solidFill>
                          <a:srgbClr val="000000"/>
                        </a:solidFill>
                        <a:effectLst/>
                      </a:endParaRPr>
                    </a:p>
                  </a:txBody>
                  <a:tcPr anchor="ctr"/>
                </a:tc>
              </a:tr>
              <a:tr h="657331">
                <a:tc>
                  <a:txBody>
                    <a:bodyPr/>
                    <a:lstStyle/>
                    <a:p>
                      <a:pPr algn="ctr" fontAlgn="ctr" latinLnBrk="0"/>
                      <a:r>
                        <a:rPr lang="zh-CN" altLang="en-US" sz="1200">
                          <a:solidFill>
                            <a:srgbClr val="000000"/>
                          </a:solidFill>
                          <a:effectLst/>
                          <a:latin typeface="微软雅黑" panose="020B0503020204020204" charset="-122"/>
                          <a:ea typeface="微软雅黑" panose="020B0503020204020204" charset="-122"/>
                        </a:rPr>
                        <a:t>组员</a:t>
                      </a:r>
                      <a:endParaRPr lang="zh-CN" altLang="en-US" sz="120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袁凯涛</a:t>
                      </a:r>
                      <a:endParaRPr lang="zh-CN" altLang="en-US" sz="1200" dirty="0">
                        <a:solidFill>
                          <a:srgbClr val="000000"/>
                        </a:solidFill>
                        <a:effectLst/>
                      </a:endParaRPr>
                    </a:p>
                  </a:txBody>
                  <a:tcPr anchor="ctr"/>
                </a:tc>
              </a:tr>
              <a:tr h="657331">
                <a:tc>
                  <a:txBody>
                    <a:bodyPr/>
                    <a:lstStyle/>
                    <a:p>
                      <a:pPr algn="ctr" fontAlgn="ctr" latinLnBrk="0"/>
                      <a:r>
                        <a:rPr lang="zh-CN" altLang="en-US" sz="1200" dirty="0">
                          <a:solidFill>
                            <a:srgbClr val="000000"/>
                          </a:solidFill>
                          <a:effectLst/>
                          <a:latin typeface="微软雅黑" panose="020B0503020204020204" charset="-122"/>
                          <a:ea typeface="微软雅黑" panose="020B0503020204020204" charset="-122"/>
                        </a:rPr>
                        <a:t>组员</a:t>
                      </a:r>
                      <a:endParaRPr lang="zh-CN" altLang="en-US" sz="1200" dirty="0">
                        <a:solidFill>
                          <a:srgbClr val="000000"/>
                        </a:solidFill>
                        <a:effectLst/>
                        <a:latin typeface="微软雅黑" panose="020B0503020204020204" charset="-122"/>
                        <a:ea typeface="微软雅黑" panose="020B0503020204020204" charset="-122"/>
                      </a:endParaRPr>
                    </a:p>
                  </a:txBody>
                  <a:tcPr anchor="ctr"/>
                </a:tc>
                <a:tc>
                  <a:txBody>
                    <a:bodyPr/>
                    <a:lstStyle/>
                    <a:p>
                      <a:pPr algn="ctr" fontAlgn="ctr" latinLnBrk="0"/>
                      <a:r>
                        <a:rPr lang="zh-CN" altLang="en-US" sz="1200" dirty="0">
                          <a:solidFill>
                            <a:srgbClr val="000000"/>
                          </a:solidFill>
                          <a:effectLst/>
                        </a:rPr>
                        <a:t>杨泽睿</a:t>
                      </a:r>
                      <a:endParaRPr lang="zh-CN" altLang="en-US" sz="1200" dirty="0">
                        <a:solidFill>
                          <a:srgbClr val="000000"/>
                        </a:solidFill>
                        <a:effectLst/>
                      </a:endParaRPr>
                    </a:p>
                  </a:txBody>
                  <a:tcPr anchor="ctr"/>
                </a:tc>
              </a:tr>
            </a:tbl>
          </a:graphicData>
        </a:graphic>
      </p:graphicFrame>
      <p:sp>
        <p:nvSpPr>
          <p:cNvPr id="9" name="文本框 8"/>
          <p:cNvSpPr txBox="1"/>
          <p:nvPr/>
        </p:nvSpPr>
        <p:spPr>
          <a:xfrm>
            <a:off x="904240" y="528320"/>
            <a:ext cx="3037840" cy="369332"/>
          </a:xfrm>
          <a:prstGeom prst="rect">
            <a:avLst/>
          </a:prstGeom>
          <a:noFill/>
        </p:spPr>
        <p:txBody>
          <a:bodyPr wrap="square" rtlCol="0">
            <a:spAutoFit/>
          </a:bodyPr>
          <a:lstStyle/>
          <a:p>
            <a:pPr algn="ctr"/>
            <a:r>
              <a:rPr lang="en-US" altLang="zh-CN" dirty="0">
                <a:effectLst>
                  <a:outerShdw blurRad="38100" dist="38100" dir="2700000" algn="tl">
                    <a:srgbClr val="000000">
                      <a:alpha val="43137"/>
                    </a:srgbClr>
                  </a:outerShdw>
                </a:effectLst>
              </a:rPr>
              <a:t> </a:t>
            </a:r>
            <a:r>
              <a:rPr lang="zh-CN" altLang="en-US" dirty="0">
                <a:effectLst>
                  <a:outerShdw blurRad="38100" dist="38100" dir="2700000" algn="tl">
                    <a:srgbClr val="000000">
                      <a:alpha val="43137"/>
                    </a:srgbClr>
                  </a:outerShdw>
                </a:effectLst>
              </a:rPr>
              <a:t>项目成员</a:t>
            </a:r>
            <a:endParaRPr lang="zh-CN" altLang="en-US" dirty="0">
              <a:effectLst>
                <a:outerShdw blurRad="38100" dist="38100" dir="2700000" algn="tl">
                  <a:srgbClr val="000000">
                    <a:alpha val="43137"/>
                  </a:srgbClr>
                </a:outerShdw>
              </a:effectLs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342490" y="3470477"/>
            <a:ext cx="5186068" cy="535531"/>
          </a:xfrm>
        </p:spPr>
        <p:txBody>
          <a:bodyPr/>
          <a:lstStyle/>
          <a:p>
            <a:r>
              <a:rPr lang="zh-CN" altLang="en-US" dirty="0">
                <a:sym typeface="Arial" panose="020B0604020202020204" pitchFamily="34" charset="0"/>
              </a:rPr>
              <a:t>项目建议书</a:t>
            </a:r>
            <a:endParaRPr lang="zh-CN" altLang="en-US" dirty="0">
              <a:sym typeface="Arial" panose="020B0604020202020204" pitchFamily="34" charset="0"/>
            </a:endParaRPr>
          </a:p>
        </p:txBody>
      </p:sp>
      <p:sp>
        <p:nvSpPr>
          <p:cNvPr id="4" name="文本框 3"/>
          <p:cNvSpPr txBox="1"/>
          <p:nvPr/>
        </p:nvSpPr>
        <p:spPr>
          <a:xfrm>
            <a:off x="6342490" y="2006611"/>
            <a:ext cx="5186068" cy="757130"/>
          </a:xfrm>
          <a:prstGeom prst="rect">
            <a:avLst/>
          </a:prstGeom>
        </p:spPr>
        <p:txBody>
          <a:bodyPr vert="horz" wrap="square" lIns="91440" tIns="45720" rIns="91440" bIns="45720" rtlCol="0" anchor="b">
            <a:spAutoFit/>
          </a:bodyPr>
          <a:lstStyle>
            <a:lvl1pPr algn="l" defTabSz="914400" rtl="0" eaLnBrk="1" latinLnBrk="0" hangingPunct="1">
              <a:lnSpc>
                <a:spcPct val="90000"/>
              </a:lnSpc>
              <a:spcBef>
                <a:spcPct val="0"/>
              </a:spcBef>
              <a:buNone/>
              <a:defRPr lang="zh-CN" altLang="en-US" sz="3200" b="1" kern="1200">
                <a:solidFill>
                  <a:schemeClr val="accent1"/>
                </a:solidFill>
                <a:latin typeface="+mj-lt"/>
                <a:ea typeface="+mj-ea"/>
                <a:cs typeface="+mj-cs"/>
              </a:defRPr>
            </a:lvl1pPr>
          </a:lstStyle>
          <a:p>
            <a:r>
              <a:rPr lang="en-US" altLang="zh-CN" sz="4800" dirty="0"/>
              <a:t>02</a:t>
            </a:r>
            <a:endParaRPr lang="zh-CN" altLang="en-US" sz="4800" dirty="0">
              <a:sym typeface="Arial" panose="020B0604020202020204" pitchFamily="34" charset="0"/>
            </a:endParaRPr>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文本框 34"/>
          <p:cNvSpPr txBox="1"/>
          <p:nvPr/>
        </p:nvSpPr>
        <p:spPr>
          <a:xfrm>
            <a:off x="0" y="1397675"/>
            <a:ext cx="12263120" cy="1383665"/>
          </a:xfrm>
          <a:prstGeom prst="rect">
            <a:avLst/>
          </a:prstGeom>
          <a:noFill/>
        </p:spPr>
        <p:txBody>
          <a:bodyPr wrap="square" rtlCol="0">
            <a:spAutoFit/>
          </a:bodyPr>
          <a:lstStyle/>
          <a:p>
            <a:r>
              <a:rPr lang="en-US" altLang="zh-CN" sz="2400" b="1" dirty="0">
                <a:effectLst/>
              </a:rPr>
              <a:t>2. </a:t>
            </a:r>
            <a:r>
              <a:rPr lang="zh-CN" altLang="en-US" sz="2400" b="1" dirty="0">
                <a:solidFill>
                  <a:schemeClr val="accent1"/>
                </a:solidFill>
                <a:effectLst/>
              </a:rPr>
              <a:t>项目简介</a:t>
            </a:r>
            <a:endParaRPr lang="zh-CN" altLang="en-US" sz="2400" dirty="0">
              <a:solidFill>
                <a:schemeClr val="accent1"/>
              </a:solidFill>
              <a:effectLst/>
            </a:endParaRPr>
          </a:p>
          <a:p>
            <a:r>
              <a:rPr lang="zh-CN" altLang="en-US" sz="2000" dirty="0">
                <a:effectLst/>
              </a:rPr>
              <a:t>图书管理系统是一个用于管理图书的软件系统，为图书馆提供了便捷的图书管理、借阅和归还服务。系统具有查询图书、借阅、归还等功能。同时，图书馆管理员可以通过后台管理系统管理书籍、用户信息和借阅记录。</a:t>
            </a:r>
            <a:endParaRPr lang="zh-CN" altLang="en-US" sz="2000" dirty="0">
              <a:effectLst/>
            </a:endParaRPr>
          </a:p>
        </p:txBody>
      </p:sp>
      <p:sp>
        <p:nvSpPr>
          <p:cNvPr id="38" name="文本框 37"/>
          <p:cNvSpPr txBox="1"/>
          <p:nvPr/>
        </p:nvSpPr>
        <p:spPr>
          <a:xfrm>
            <a:off x="0" y="193040"/>
            <a:ext cx="4358640" cy="769441"/>
          </a:xfrm>
          <a:prstGeom prst="rect">
            <a:avLst/>
          </a:prstGeom>
          <a:noFill/>
        </p:spPr>
        <p:txBody>
          <a:bodyPr wrap="square" rtlCol="0">
            <a:spAutoFit/>
          </a:bodyPr>
          <a:lstStyle/>
          <a:p>
            <a:r>
              <a:rPr lang="en-US" altLang="zh-CN" sz="2400" b="1" dirty="0">
                <a:effectLst/>
              </a:rPr>
              <a:t>1. </a:t>
            </a:r>
            <a:r>
              <a:rPr lang="zh-CN" altLang="en-US" sz="2400" b="1" dirty="0">
                <a:solidFill>
                  <a:schemeClr val="accent1"/>
                </a:solidFill>
                <a:effectLst/>
              </a:rPr>
              <a:t>项目名称</a:t>
            </a:r>
            <a:endParaRPr lang="zh-CN" altLang="en-US" sz="2400" dirty="0">
              <a:solidFill>
                <a:schemeClr val="accent1"/>
              </a:solidFill>
              <a:effectLst/>
            </a:endParaRPr>
          </a:p>
          <a:p>
            <a:r>
              <a:rPr lang="zh-CN" altLang="en-US" sz="2000" dirty="0">
                <a:effectLst/>
              </a:rPr>
              <a:t>图书管理系统</a:t>
            </a:r>
            <a:endParaRPr lang="zh-CN" altLang="en-US" sz="2000" dirty="0">
              <a:effectLst/>
            </a:endParaRPr>
          </a:p>
        </p:txBody>
      </p:sp>
      <p:sp>
        <p:nvSpPr>
          <p:cNvPr id="39" name="文本框 38"/>
          <p:cNvSpPr txBox="1"/>
          <p:nvPr/>
        </p:nvSpPr>
        <p:spPr>
          <a:xfrm>
            <a:off x="0" y="3217864"/>
            <a:ext cx="12192000" cy="1138773"/>
          </a:xfrm>
          <a:prstGeom prst="rect">
            <a:avLst/>
          </a:prstGeom>
          <a:noFill/>
        </p:spPr>
        <p:txBody>
          <a:bodyPr wrap="square" rtlCol="0">
            <a:spAutoFit/>
          </a:bodyPr>
          <a:lstStyle/>
          <a:p>
            <a:r>
              <a:rPr lang="en-US" altLang="zh-CN" sz="2400" b="1" dirty="0">
                <a:effectLst/>
              </a:rPr>
              <a:t>3. </a:t>
            </a:r>
            <a:r>
              <a:rPr lang="zh-CN" altLang="en-US" sz="2400" b="1" dirty="0">
                <a:solidFill>
                  <a:schemeClr val="accent1"/>
                </a:solidFill>
                <a:effectLst/>
              </a:rPr>
              <a:t>项目背景</a:t>
            </a:r>
            <a:endParaRPr lang="zh-CN" altLang="en-US" sz="2400" dirty="0">
              <a:solidFill>
                <a:schemeClr val="accent1"/>
              </a:solidFill>
              <a:effectLst/>
            </a:endParaRPr>
          </a:p>
          <a:p>
            <a:r>
              <a:rPr lang="zh-CN" altLang="en-US" sz="2000" dirty="0">
                <a:effectLst/>
              </a:rPr>
              <a:t>随着社会的发展，人们对知识的需求越来越大，图书馆成为了人们获取知识的重要场所之一。但是，传统的手工管理图书的方法比较繁琐，难以满足人们的需求。因此，开发一个高效、便捷的图书管理系统势在必行</a:t>
            </a:r>
            <a:r>
              <a:rPr lang="zh-CN" altLang="en-US" sz="2400" dirty="0">
                <a:effectLst/>
              </a:rPr>
              <a:t>。</a:t>
            </a:r>
            <a:endParaRPr lang="zh-CN" altLang="en-US" sz="2400" dirty="0">
              <a:effectLst/>
            </a:endParaRPr>
          </a:p>
        </p:txBody>
      </p:sp>
      <p:sp>
        <p:nvSpPr>
          <p:cNvPr id="40" name="文本框 39"/>
          <p:cNvSpPr txBox="1"/>
          <p:nvPr/>
        </p:nvSpPr>
        <p:spPr>
          <a:xfrm>
            <a:off x="0" y="4765040"/>
            <a:ext cx="12192000" cy="1076325"/>
          </a:xfrm>
          <a:prstGeom prst="rect">
            <a:avLst/>
          </a:prstGeom>
          <a:noFill/>
        </p:spPr>
        <p:txBody>
          <a:bodyPr wrap="square" rtlCol="0">
            <a:spAutoFit/>
          </a:bodyPr>
          <a:lstStyle/>
          <a:p>
            <a:r>
              <a:rPr lang="en-US" altLang="zh-CN" sz="2400" b="1" dirty="0">
                <a:effectLst/>
              </a:rPr>
              <a:t>4. </a:t>
            </a:r>
            <a:r>
              <a:rPr lang="zh-CN" altLang="en-US" sz="2400" b="1" dirty="0">
                <a:solidFill>
                  <a:schemeClr val="accent1"/>
                </a:solidFill>
                <a:effectLst/>
              </a:rPr>
              <a:t>项目组成部分</a:t>
            </a:r>
            <a:endParaRPr lang="zh-CN" altLang="en-US" sz="2400" dirty="0">
              <a:solidFill>
                <a:schemeClr val="accent1"/>
              </a:solidFill>
              <a:effectLst/>
            </a:endParaRPr>
          </a:p>
          <a:p>
            <a:pPr>
              <a:buFont typeface="Arial" panose="020B0604020202020204" pitchFamily="34" charset="0"/>
              <a:buChar char="•"/>
            </a:pPr>
            <a:r>
              <a:rPr lang="zh-CN" altLang="en-US" sz="2000" dirty="0">
                <a:effectLst/>
              </a:rPr>
              <a:t>前台系统：提供图书查询、借阅、归还等功能。</a:t>
            </a:r>
            <a:endParaRPr lang="zh-CN" altLang="en-US" sz="2000" dirty="0">
              <a:effectLst/>
            </a:endParaRPr>
          </a:p>
          <a:p>
            <a:pPr>
              <a:buFont typeface="Arial" panose="020B0604020202020204" pitchFamily="34" charset="0"/>
              <a:buChar char="•"/>
            </a:pPr>
            <a:r>
              <a:rPr lang="zh-CN" altLang="en-US" sz="2000" dirty="0">
                <a:effectLst/>
              </a:rPr>
              <a:t>后台管理系统：包括图书管理、用户管理和借阅管理等功能。</a:t>
            </a:r>
            <a:endParaRPr lang="zh-CN" altLang="en-US" sz="2000" dirty="0">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0"/>
            <a:ext cx="12192000" cy="2677656"/>
          </a:xfrm>
          <a:prstGeom prst="rect">
            <a:avLst/>
          </a:prstGeom>
          <a:noFill/>
        </p:spPr>
        <p:txBody>
          <a:bodyPr wrap="square">
            <a:spAutoFit/>
          </a:bodyPr>
          <a:lstStyle/>
          <a:p>
            <a:r>
              <a:rPr lang="en-US" altLang="zh-CN" sz="2400" b="1" dirty="0">
                <a:effectLst/>
              </a:rPr>
              <a:t>5. </a:t>
            </a:r>
            <a:r>
              <a:rPr lang="zh-CN" altLang="en-US" sz="2400" b="1" dirty="0">
                <a:solidFill>
                  <a:schemeClr val="accent1"/>
                </a:solidFill>
                <a:effectLst/>
              </a:rPr>
              <a:t>项目执行概要</a:t>
            </a:r>
            <a:endParaRPr lang="zh-CN" altLang="en-US" sz="2400" dirty="0">
              <a:solidFill>
                <a:schemeClr val="accent1"/>
              </a:solidFill>
              <a:effectLst/>
            </a:endParaRPr>
          </a:p>
          <a:p>
            <a:r>
              <a:rPr lang="zh-CN" altLang="en-US" sz="2000" dirty="0">
                <a:effectLst/>
              </a:rPr>
              <a:t>本系统采用前后端分离的架构，前端使用</a:t>
            </a:r>
            <a:r>
              <a:rPr lang="en-US" altLang="zh-CN" sz="2000" dirty="0">
                <a:effectLst/>
              </a:rPr>
              <a:t>Vue.js</a:t>
            </a:r>
            <a:r>
              <a:rPr lang="zh-CN" altLang="en-US" sz="2000" dirty="0">
                <a:effectLst/>
              </a:rPr>
              <a:t>框架，后端使用</a:t>
            </a:r>
            <a:r>
              <a:rPr lang="en-US" altLang="zh-CN" sz="2000" dirty="0" err="1">
                <a:effectLst/>
              </a:rPr>
              <a:t>SpringBoot</a:t>
            </a:r>
            <a:r>
              <a:rPr lang="zh-CN" altLang="en-US" sz="2000" dirty="0">
                <a:effectLst/>
              </a:rPr>
              <a:t>框架，数据库使用</a:t>
            </a:r>
            <a:r>
              <a:rPr lang="en-US" altLang="zh-CN" sz="2000" dirty="0">
                <a:effectLst/>
              </a:rPr>
              <a:t>MySQL</a:t>
            </a:r>
            <a:r>
              <a:rPr lang="zh-CN" altLang="en-US" sz="2000" dirty="0">
                <a:effectLst/>
              </a:rPr>
              <a:t>。系统需要进行单元测试和持续集成测试，确保代码质量和稳定性。</a:t>
            </a:r>
            <a:endParaRPr lang="en-US" altLang="zh-CN" sz="2000" dirty="0">
              <a:effectLst/>
            </a:endParaRPr>
          </a:p>
          <a:p>
            <a:endParaRPr lang="en-US" altLang="zh-CN" sz="2000" dirty="0"/>
          </a:p>
          <a:p>
            <a:endParaRPr lang="zh-CN" altLang="en-US" sz="2000" dirty="0">
              <a:effectLst/>
            </a:endParaRPr>
          </a:p>
          <a:p>
            <a:r>
              <a:rPr lang="en-US" altLang="zh-CN" sz="2400" b="1" dirty="0">
                <a:effectLst/>
              </a:rPr>
              <a:t>6. </a:t>
            </a:r>
            <a:r>
              <a:rPr lang="zh-CN" altLang="en-US" sz="2400" b="1" dirty="0">
                <a:solidFill>
                  <a:schemeClr val="accent1"/>
                </a:solidFill>
                <a:effectLst/>
              </a:rPr>
              <a:t>需求概要</a:t>
            </a:r>
            <a:endParaRPr lang="zh-CN" altLang="en-US" sz="2400" dirty="0">
              <a:solidFill>
                <a:schemeClr val="accent1"/>
              </a:solidFill>
              <a:effectLst/>
            </a:endParaRPr>
          </a:p>
          <a:p>
            <a:pPr>
              <a:buFont typeface="Arial" panose="020B0604020202020204" pitchFamily="34" charset="0"/>
              <a:buChar char="•"/>
            </a:pPr>
            <a:r>
              <a:rPr lang="zh-CN" altLang="en-US" sz="2000" dirty="0">
                <a:effectLst/>
              </a:rPr>
              <a:t>功能需求：包括图书查询、借阅、归还、预约等功能。</a:t>
            </a:r>
            <a:endParaRPr lang="zh-CN" altLang="en-US" sz="2000" dirty="0">
              <a:effectLst/>
            </a:endParaRPr>
          </a:p>
          <a:p>
            <a:pPr>
              <a:buFont typeface="Arial" panose="020B0604020202020204" pitchFamily="34" charset="0"/>
              <a:buChar char="•"/>
            </a:pPr>
            <a:r>
              <a:rPr lang="zh-CN" altLang="en-US" sz="2000" dirty="0">
                <a:effectLst/>
              </a:rPr>
              <a:t>性能需求：系统响应速度要快，且数据精确度高。</a:t>
            </a:r>
            <a:endParaRPr lang="zh-CN" altLang="en-US" sz="2000" dirty="0">
              <a:effectLst/>
            </a:endParaRPr>
          </a:p>
        </p:txBody>
      </p:sp>
      <p:graphicFrame>
        <p:nvGraphicFramePr>
          <p:cNvPr id="6" name="表格 5"/>
          <p:cNvGraphicFramePr>
            <a:graphicFrameLocks noGrp="1"/>
          </p:cNvGraphicFramePr>
          <p:nvPr/>
        </p:nvGraphicFramePr>
        <p:xfrm>
          <a:off x="0" y="3429000"/>
          <a:ext cx="6797040" cy="2677655"/>
        </p:xfrm>
        <a:graphic>
          <a:graphicData uri="http://schemas.openxmlformats.org/drawingml/2006/table">
            <a:tbl>
              <a:tblPr/>
              <a:tblGrid>
                <a:gridCol w="1359408"/>
                <a:gridCol w="1359408"/>
                <a:gridCol w="1359408"/>
                <a:gridCol w="1359408"/>
                <a:gridCol w="1359408"/>
              </a:tblGrid>
              <a:tr h="402833">
                <a:tc>
                  <a:txBody>
                    <a:bodyPr/>
                    <a:lstStyle/>
                    <a:p>
                      <a:pPr algn="ctr" fontAlgn="ctr" latinLnBrk="0"/>
                      <a:r>
                        <a:rPr lang="zh-CN" altLang="en-US" sz="1100" b="1" i="0">
                          <a:solidFill>
                            <a:srgbClr val="1F2329"/>
                          </a:solidFill>
                          <a:effectLst/>
                        </a:rPr>
                        <a:t>编号</a:t>
                      </a:r>
                      <a:endParaRPr lang="zh-CN" altLang="en-US" sz="1100" b="1"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algn="ctr" fontAlgn="ctr" latinLnBrk="0"/>
                      <a:r>
                        <a:rPr lang="zh-CN" altLang="en-US" sz="1100" b="1" i="0">
                          <a:solidFill>
                            <a:srgbClr val="1F2329"/>
                          </a:solidFill>
                          <a:effectLst/>
                        </a:rPr>
                        <a:t>项目</a:t>
                      </a:r>
                      <a:endParaRPr lang="zh-CN" altLang="en-US" sz="1100" b="1"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algn="ctr" fontAlgn="ctr" latinLnBrk="0"/>
                      <a:r>
                        <a:rPr lang="zh-CN" altLang="en-US" sz="1100" b="1" i="0">
                          <a:solidFill>
                            <a:srgbClr val="1F2329"/>
                          </a:solidFill>
                          <a:effectLst/>
                        </a:rPr>
                        <a:t>费用</a:t>
                      </a:r>
                      <a:endParaRPr lang="zh-CN" altLang="en-US" sz="1100" b="1"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algn="ctr" fontAlgn="ctr" latinLnBrk="0"/>
                      <a:r>
                        <a:rPr lang="zh-CN" altLang="en-US" sz="1100" b="1" i="0">
                          <a:solidFill>
                            <a:srgbClr val="1F2329"/>
                          </a:solidFill>
                          <a:effectLst/>
                        </a:rPr>
                        <a:t>总计</a:t>
                      </a:r>
                      <a:endParaRPr lang="zh-CN" altLang="en-US" sz="1100" b="1"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algn="ctr" fontAlgn="ctr" latinLnBrk="0"/>
                      <a:r>
                        <a:rPr lang="zh-CN" altLang="en-US" sz="1100" b="1" i="0">
                          <a:solidFill>
                            <a:srgbClr val="1F2329"/>
                          </a:solidFill>
                          <a:effectLst/>
                        </a:rPr>
                        <a:t>百分比</a:t>
                      </a:r>
                      <a:endParaRPr lang="zh-CN" altLang="en-US" sz="1100" b="1"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r h="402833">
                <a:tc>
                  <a:txBody>
                    <a:bodyPr/>
                    <a:lstStyle/>
                    <a:p>
                      <a:pPr fontAlgn="ctr" latinLnBrk="0"/>
                      <a:r>
                        <a:rPr lang="en-US" altLang="zh-CN" sz="1100" b="0" i="0">
                          <a:solidFill>
                            <a:srgbClr val="1F2329"/>
                          </a:solidFill>
                          <a:effectLst/>
                        </a:rPr>
                        <a:t>1</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zh-CN" altLang="en-US" sz="1100" b="0" i="0">
                          <a:solidFill>
                            <a:srgbClr val="1F2329"/>
                          </a:solidFill>
                          <a:effectLst/>
                        </a:rPr>
                        <a:t>系统开发</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dirty="0">
                          <a:solidFill>
                            <a:srgbClr val="1F2329"/>
                          </a:solidFill>
                          <a:effectLst/>
                        </a:rPr>
                        <a:t>50</a:t>
                      </a:r>
                      <a:r>
                        <a:rPr lang="zh-CN" altLang="en-US" sz="1100" b="0" i="0" dirty="0">
                          <a:solidFill>
                            <a:srgbClr val="1F2329"/>
                          </a:solidFill>
                          <a:effectLst/>
                        </a:rPr>
                        <a:t>万元</a:t>
                      </a:r>
                      <a:endParaRPr lang="zh-CN" altLang="en-US" sz="1100" b="0" i="0" dirty="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50</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70%</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r h="663490">
                <a:tc>
                  <a:txBody>
                    <a:bodyPr/>
                    <a:lstStyle/>
                    <a:p>
                      <a:pPr fontAlgn="ctr" latinLnBrk="0"/>
                      <a:r>
                        <a:rPr lang="en-US" altLang="zh-CN" sz="1100" b="0" i="0">
                          <a:solidFill>
                            <a:srgbClr val="1F2329"/>
                          </a:solidFill>
                          <a:effectLst/>
                        </a:rPr>
                        <a:t>2</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zh-CN" altLang="en-US" sz="1100" b="0" i="0">
                          <a:solidFill>
                            <a:srgbClr val="1F2329"/>
                          </a:solidFill>
                          <a:effectLst/>
                        </a:rPr>
                        <a:t>服务器租赁</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10</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10</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14.29%</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r h="402833">
                <a:tc>
                  <a:txBody>
                    <a:bodyPr/>
                    <a:lstStyle/>
                    <a:p>
                      <a:pPr fontAlgn="ctr" latinLnBrk="0"/>
                      <a:r>
                        <a:rPr lang="en-US" altLang="zh-CN" sz="1100" b="0" i="0">
                          <a:solidFill>
                            <a:srgbClr val="1F2329"/>
                          </a:solidFill>
                          <a:effectLst/>
                        </a:rPr>
                        <a:t>3</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zh-CN" altLang="en-US" sz="1100" b="0" i="0">
                          <a:solidFill>
                            <a:srgbClr val="1F2329"/>
                          </a:solidFill>
                          <a:effectLst/>
                        </a:rPr>
                        <a:t>域名购买</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5</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5</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7.14%</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r h="402833">
                <a:tc>
                  <a:txBody>
                    <a:bodyPr/>
                    <a:lstStyle/>
                    <a:p>
                      <a:pPr fontAlgn="ctr" latinLnBrk="0"/>
                      <a:r>
                        <a:rPr lang="en-US" altLang="zh-CN" sz="1100" b="0" i="0">
                          <a:solidFill>
                            <a:srgbClr val="1F2329"/>
                          </a:solidFill>
                          <a:effectLst/>
                        </a:rPr>
                        <a:t>4</a:t>
                      </a:r>
                      <a:endParaRPr lang="en-US" altLang="zh-CN"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zh-CN" altLang="en-US" sz="1100" b="0" i="0">
                          <a:solidFill>
                            <a:srgbClr val="1F2329"/>
                          </a:solidFill>
                          <a:effectLst/>
                        </a:rPr>
                        <a:t>推广费用</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5</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5</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dirty="0">
                          <a:solidFill>
                            <a:srgbClr val="1F2329"/>
                          </a:solidFill>
                          <a:effectLst/>
                        </a:rPr>
                        <a:t>7.14%</a:t>
                      </a:r>
                      <a:endParaRPr lang="en-US" altLang="zh-CN" sz="1100" b="0" i="0" dirty="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r h="402833">
                <a:tc>
                  <a:txBody>
                    <a:bodyPr/>
                    <a:lstStyle/>
                    <a:p>
                      <a:pPr fontAlgn="ctr" latinLnBrk="0"/>
                      <a:r>
                        <a:rPr lang="zh-CN" altLang="en-US" sz="1100" b="0" i="0">
                          <a:solidFill>
                            <a:srgbClr val="1F2329"/>
                          </a:solidFill>
                          <a:effectLst/>
                        </a:rPr>
                        <a:t>总计</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endParaRPr lang="zh-CN" altLang="en-US" sz="1100" b="0" i="0" dirty="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70</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a:solidFill>
                            <a:srgbClr val="1F2329"/>
                          </a:solidFill>
                          <a:effectLst/>
                        </a:rPr>
                        <a:t>70</a:t>
                      </a:r>
                      <a:r>
                        <a:rPr lang="zh-CN" altLang="en-US" sz="1100" b="0" i="0">
                          <a:solidFill>
                            <a:srgbClr val="1F2329"/>
                          </a:solidFill>
                          <a:effectLst/>
                        </a:rPr>
                        <a:t>万元</a:t>
                      </a:r>
                      <a:endParaRPr lang="zh-CN" altLang="en-US" sz="1100" b="0" i="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c>
                  <a:txBody>
                    <a:bodyPr/>
                    <a:lstStyle/>
                    <a:p>
                      <a:pPr fontAlgn="ctr" latinLnBrk="0"/>
                      <a:r>
                        <a:rPr lang="en-US" altLang="zh-CN" sz="1100" b="0" i="0" dirty="0">
                          <a:solidFill>
                            <a:srgbClr val="1F2329"/>
                          </a:solidFill>
                          <a:effectLst/>
                        </a:rPr>
                        <a:t>100.00%</a:t>
                      </a:r>
                      <a:endParaRPr lang="en-US" altLang="zh-CN" sz="1100" b="0" i="0" dirty="0">
                        <a:solidFill>
                          <a:srgbClr val="1F2329"/>
                        </a:solidFill>
                        <a:effectLst/>
                      </a:endParaRPr>
                    </a:p>
                  </a:txBody>
                  <a:tcPr anchor="ctr">
                    <a:lnL w="7620" cap="flat" cmpd="sng" algn="ctr">
                      <a:solidFill>
                        <a:srgbClr val="DEE0E3"/>
                      </a:solidFill>
                      <a:prstDash val="solid"/>
                      <a:round/>
                      <a:headEnd type="none" w="med" len="med"/>
                      <a:tailEnd type="none" w="med" len="med"/>
                    </a:lnL>
                    <a:lnR w="7620" cap="flat" cmpd="sng" algn="ctr">
                      <a:solidFill>
                        <a:srgbClr val="DEE0E3"/>
                      </a:solidFill>
                      <a:prstDash val="solid"/>
                      <a:round/>
                      <a:headEnd type="none" w="med" len="med"/>
                      <a:tailEnd type="none" w="med" len="med"/>
                    </a:lnR>
                    <a:lnT w="7620" cap="flat" cmpd="sng" algn="ctr">
                      <a:solidFill>
                        <a:srgbClr val="DEE0E3"/>
                      </a:solidFill>
                      <a:prstDash val="solid"/>
                      <a:round/>
                      <a:headEnd type="none" w="med" len="med"/>
                      <a:tailEnd type="none" w="med" len="med"/>
                    </a:lnT>
                    <a:lnB w="7620" cap="flat" cmpd="sng" algn="ctr">
                      <a:solidFill>
                        <a:srgbClr val="DEE0E3"/>
                      </a:solidFill>
                      <a:prstDash val="solid"/>
                      <a:round/>
                      <a:headEnd type="none" w="med" len="med"/>
                      <a:tailEnd type="none" w="med" len="med"/>
                    </a:lnB>
                  </a:tcPr>
                </a:tc>
              </a:tr>
            </a:tbl>
          </a:graphicData>
        </a:graphic>
      </p:graphicFrame>
      <p:sp>
        <p:nvSpPr>
          <p:cNvPr id="7" name="Rectangle 1"/>
          <p:cNvSpPr>
            <a:spLocks noChangeArrowheads="1"/>
          </p:cNvSpPr>
          <p:nvPr/>
        </p:nvSpPr>
        <p:spPr bwMode="auto">
          <a:xfrm>
            <a:off x="0" y="2715549"/>
            <a:ext cx="1442720"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pPr>
            <a:r>
              <a:rPr kumimoji="0" lang="zh-CN" altLang="zh-CN" sz="2400" b="1" i="0" u="none" strike="noStrike" cap="none" normalizeH="0" baseline="0" dirty="0">
                <a:ln>
                  <a:noFill/>
                </a:ln>
                <a:solidFill>
                  <a:schemeClr val="tx1"/>
                </a:solidFill>
                <a:effectLst/>
                <a:latin typeface="Arial" panose="020B0604020202020204" pitchFamily="34" charset="0"/>
              </a:rPr>
              <a:t>7. </a:t>
            </a:r>
            <a:r>
              <a:rPr kumimoji="0" lang="zh-CN" altLang="zh-CN" sz="2400" b="1" i="0" u="none" strike="noStrike" cap="none" normalizeH="0" baseline="0" dirty="0">
                <a:ln>
                  <a:noFill/>
                </a:ln>
                <a:solidFill>
                  <a:schemeClr val="accent1"/>
                </a:solidFill>
                <a:effectLst/>
                <a:latin typeface="Arial" panose="020B0604020202020204" pitchFamily="34" charset="0"/>
              </a:rPr>
              <a:t>预算</a:t>
            </a:r>
            <a:endParaRPr kumimoji="0" lang="zh-CN" altLang="zh-CN" sz="2400" b="0" i="0" u="none" strike="noStrike" cap="none" normalizeH="0" baseline="0" dirty="0">
              <a:ln>
                <a:noFill/>
              </a:ln>
              <a:solidFill>
                <a:schemeClr val="accent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pPr>
            <a:endParaRPr kumimoji="0" lang="zh-CN" altLang="zh-CN" sz="1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0" y="0"/>
            <a:ext cx="12192000" cy="3538220"/>
          </a:xfrm>
          <a:prstGeom prst="rect">
            <a:avLst/>
          </a:prstGeom>
          <a:noFill/>
        </p:spPr>
        <p:txBody>
          <a:bodyPr wrap="square">
            <a:spAutoFit/>
          </a:bodyPr>
          <a:lstStyle/>
          <a:p>
            <a:r>
              <a:rPr lang="en-US" altLang="zh-CN" sz="2400" b="1" dirty="0">
                <a:effectLst/>
              </a:rPr>
              <a:t>8. </a:t>
            </a:r>
            <a:r>
              <a:rPr lang="zh-CN" altLang="en-US" sz="2400" b="1" dirty="0">
                <a:solidFill>
                  <a:schemeClr val="accent1"/>
                </a:solidFill>
                <a:effectLst/>
              </a:rPr>
              <a:t>组织信息</a:t>
            </a:r>
            <a:endParaRPr lang="en-US" altLang="zh-CN" sz="2400" b="1" dirty="0">
              <a:solidFill>
                <a:schemeClr val="accent1"/>
              </a:solidFill>
            </a:endParaRPr>
          </a:p>
          <a:p>
            <a:r>
              <a:rPr lang="zh-CN" altLang="en-US" sz="2000" dirty="0">
                <a:effectLst/>
              </a:rPr>
              <a:t>本组成员</a:t>
            </a:r>
            <a:r>
              <a:rPr lang="en-US" altLang="zh-CN" sz="2000" dirty="0"/>
              <a:t>8</a:t>
            </a:r>
            <a:r>
              <a:rPr lang="zh-CN" altLang="en-US" sz="2000" dirty="0">
                <a:effectLst/>
              </a:rPr>
              <a:t>人，组长：栾昕亚，组员：</a:t>
            </a:r>
            <a:r>
              <a:rPr lang="zh-CN" altLang="en-US" sz="2000" dirty="0">
                <a:solidFill>
                  <a:srgbClr val="000000"/>
                </a:solidFill>
                <a:effectLst/>
              </a:rPr>
              <a:t>黄亚彬</a:t>
            </a:r>
            <a:r>
              <a:rPr lang="zh-CN" altLang="en-US" sz="2000" dirty="0">
                <a:solidFill>
                  <a:srgbClr val="000000"/>
                </a:solidFill>
              </a:rPr>
              <a:t>、</a:t>
            </a:r>
            <a:r>
              <a:rPr lang="zh-CN" altLang="zh-CN" sz="1800" i="0" u="none" strike="noStrike" kern="1200" dirty="0">
                <a:solidFill>
                  <a:srgbClr val="000000"/>
                </a:solidFill>
                <a:effectLst/>
                <a:latin typeface="Arial" panose="020B0604020202020204" pitchFamily="34" charset="0"/>
                <a:ea typeface="微软雅黑" panose="020B0503020204020204" charset="-122"/>
              </a:rPr>
              <a:t>苏峻</a:t>
            </a:r>
            <a:r>
              <a:rPr lang="zh-CN" altLang="en-US" dirty="0">
                <a:latin typeface="Arial" panose="020B0604020202020204" pitchFamily="34" charset="0"/>
              </a:rPr>
              <a:t>、</a:t>
            </a:r>
            <a:r>
              <a:rPr lang="zh-CN" altLang="zh-CN" sz="1800" b="0" i="0" u="none" strike="noStrike" kern="1200" dirty="0">
                <a:solidFill>
                  <a:srgbClr val="000000"/>
                </a:solidFill>
                <a:effectLst/>
                <a:latin typeface="Arial" panose="020B0604020202020204" pitchFamily="34" charset="0"/>
                <a:ea typeface="微软雅黑" panose="020B0503020204020204" charset="-122"/>
              </a:rPr>
              <a:t>陈哲</a:t>
            </a:r>
            <a:r>
              <a:rPr lang="zh-CN" altLang="en-US" dirty="0">
                <a:latin typeface="Arial" panose="020B0604020202020204" pitchFamily="34" charset="0"/>
              </a:rPr>
              <a:t>、</a:t>
            </a:r>
            <a:r>
              <a:rPr lang="zh-CN" altLang="zh-CN" sz="1800" b="0" i="0" u="none" strike="noStrike" kern="1200" dirty="0">
                <a:solidFill>
                  <a:srgbClr val="000000"/>
                </a:solidFill>
                <a:effectLst/>
                <a:latin typeface="Arial" panose="020B0604020202020204" pitchFamily="34" charset="0"/>
                <a:ea typeface="微软雅黑" panose="020B0503020204020204" charset="-122"/>
              </a:rPr>
              <a:t>张凤</a:t>
            </a:r>
            <a:r>
              <a:rPr lang="zh-CN" altLang="en-US" dirty="0">
                <a:latin typeface="Arial" panose="020B0604020202020204" pitchFamily="34" charset="0"/>
              </a:rPr>
              <a:t>、</a:t>
            </a:r>
            <a:r>
              <a:rPr lang="zh-CN" altLang="zh-CN" sz="1800" b="0" i="0" u="none" strike="noStrike" kern="1200" dirty="0">
                <a:solidFill>
                  <a:srgbClr val="000000"/>
                </a:solidFill>
                <a:effectLst/>
                <a:latin typeface="Arial" panose="020B0604020202020204" pitchFamily="34" charset="0"/>
                <a:ea typeface="微软雅黑" panose="020B0503020204020204" charset="-122"/>
              </a:rPr>
              <a:t>姬英格</a:t>
            </a:r>
            <a:r>
              <a:rPr lang="zh-CN" altLang="en-US" dirty="0">
                <a:latin typeface="Arial" panose="020B0604020202020204" pitchFamily="34" charset="0"/>
              </a:rPr>
              <a:t>、</a:t>
            </a:r>
            <a:r>
              <a:rPr lang="zh-CN" altLang="zh-CN" sz="1800" b="0" i="0" u="none" strike="noStrike" kern="1200" dirty="0">
                <a:solidFill>
                  <a:srgbClr val="000000"/>
                </a:solidFill>
                <a:effectLst/>
                <a:latin typeface="Arial" panose="020B0604020202020204" pitchFamily="34" charset="0"/>
                <a:ea typeface="微软雅黑" panose="020B0503020204020204" charset="-122"/>
              </a:rPr>
              <a:t>袁凯涛</a:t>
            </a:r>
            <a:r>
              <a:rPr lang="zh-CN" altLang="en-US" dirty="0">
                <a:latin typeface="Arial" panose="020B0604020202020204" pitchFamily="34" charset="0"/>
              </a:rPr>
              <a:t>、</a:t>
            </a:r>
            <a:r>
              <a:rPr lang="zh-CN" altLang="zh-CN" sz="1800" b="0" i="0" u="none" strike="noStrike" kern="1200" dirty="0">
                <a:solidFill>
                  <a:srgbClr val="000000"/>
                </a:solidFill>
                <a:effectLst/>
                <a:latin typeface="Arial" panose="020B0604020202020204" pitchFamily="34" charset="0"/>
                <a:ea typeface="微软雅黑" panose="020B0503020204020204" charset="-122"/>
              </a:rPr>
              <a:t>杨泽睿</a:t>
            </a:r>
            <a:r>
              <a:rPr lang="zh-CN" altLang="en-US" sz="2000" dirty="0">
                <a:effectLst/>
              </a:rPr>
              <a:t>。组长负责项目构建监督、维护和总结，其他成员负责前端开发、后端开发、数据库管理等工作</a:t>
            </a:r>
            <a:r>
              <a:rPr lang="zh-CN" altLang="en-US" dirty="0">
                <a:effectLst/>
              </a:rPr>
              <a:t>。</a:t>
            </a:r>
            <a:endParaRPr lang="en-US" altLang="zh-CN" dirty="0">
              <a:effectLst/>
            </a:endParaRPr>
          </a:p>
          <a:p>
            <a:endParaRPr lang="en-US" altLang="zh-CN" dirty="0"/>
          </a:p>
          <a:p>
            <a:endParaRPr lang="zh-CN" altLang="en-US" dirty="0">
              <a:effectLst/>
            </a:endParaRPr>
          </a:p>
          <a:p>
            <a:r>
              <a:rPr lang="en-US" altLang="zh-CN" sz="2400" b="1" dirty="0">
                <a:effectLst/>
              </a:rPr>
              <a:t>9. </a:t>
            </a:r>
            <a:r>
              <a:rPr lang="zh-CN" altLang="en-US" sz="2400" b="1" dirty="0">
                <a:solidFill>
                  <a:schemeClr val="accent1"/>
                </a:solidFill>
                <a:effectLst/>
              </a:rPr>
              <a:t>项目建议</a:t>
            </a:r>
            <a:endParaRPr lang="zh-CN" altLang="en-US" sz="2400" dirty="0">
              <a:solidFill>
                <a:schemeClr val="accent1"/>
              </a:solidFill>
              <a:effectLst/>
            </a:endParaRPr>
          </a:p>
          <a:p>
            <a:r>
              <a:rPr lang="zh-CN" altLang="en-US" sz="2000" dirty="0">
                <a:effectLst/>
              </a:rPr>
              <a:t>界面设计应简洁美观，易于使用，提升用户体验。</a:t>
            </a:r>
            <a:endParaRPr lang="zh-CN" altLang="en-US" sz="2000" dirty="0">
              <a:effectLst/>
            </a:endParaRPr>
          </a:p>
          <a:p>
            <a:r>
              <a:rPr lang="zh-CN" altLang="en-US" sz="2000" dirty="0">
                <a:effectLst/>
              </a:rPr>
              <a:t>系统需要支持多种图书格式，如电子书等。</a:t>
            </a:r>
            <a:endParaRPr lang="zh-CN" altLang="en-US" sz="2000" dirty="0">
              <a:effectLst/>
            </a:endParaRPr>
          </a:p>
          <a:p>
            <a:r>
              <a:rPr lang="zh-CN" altLang="en-US" sz="2000" dirty="0">
                <a:effectLst/>
              </a:rPr>
              <a:t>借阅过期提醒功能可提高用户体验。</a:t>
            </a:r>
            <a:endParaRPr lang="zh-CN" altLang="en-US" sz="2000" dirty="0">
              <a:effectLst/>
            </a:endParaRPr>
          </a:p>
          <a:p>
            <a:r>
              <a:rPr lang="zh-CN" altLang="en-US" sz="2000" dirty="0">
                <a:effectLst/>
              </a:rPr>
              <a:t>数据采集、分析和挖掘功能可为用户提供更好的服务。</a:t>
            </a:r>
            <a:endParaRPr lang="zh-CN" altLang="en-US" sz="2000" dirty="0">
              <a:effectLst/>
            </a:endParaRPr>
          </a:p>
          <a:p>
            <a:r>
              <a:rPr lang="zh-CN" altLang="en-US" sz="2000" dirty="0">
                <a:effectLst/>
              </a:rPr>
              <a:t>系统需具备完善的安全机制，包括用户信息加密存储和防止</a:t>
            </a:r>
            <a:r>
              <a:rPr lang="en-US" altLang="zh-CN" sz="2000" dirty="0">
                <a:effectLst/>
              </a:rPr>
              <a:t>SQL</a:t>
            </a:r>
            <a:r>
              <a:rPr lang="zh-CN" altLang="en-US" sz="2000" dirty="0">
                <a:effectLst/>
              </a:rPr>
              <a:t>注入攻击等。</a:t>
            </a:r>
            <a:endParaRPr lang="zh-CN" altLang="en-US" sz="2000" dirty="0">
              <a:effectLst/>
            </a:endParaRPr>
          </a:p>
        </p:txBody>
      </p:sp>
      <p:sp>
        <p:nvSpPr>
          <p:cNvPr id="7" name="文本框 6"/>
          <p:cNvSpPr txBox="1"/>
          <p:nvPr/>
        </p:nvSpPr>
        <p:spPr>
          <a:xfrm>
            <a:off x="0" y="3932872"/>
            <a:ext cx="12192000" cy="2306955"/>
          </a:xfrm>
          <a:prstGeom prst="rect">
            <a:avLst/>
          </a:prstGeom>
          <a:noFill/>
        </p:spPr>
        <p:txBody>
          <a:bodyPr wrap="square">
            <a:spAutoFit/>
          </a:bodyPr>
          <a:lstStyle/>
          <a:p>
            <a:r>
              <a:rPr lang="en-US" altLang="zh-CN" sz="2400" b="1" dirty="0">
                <a:effectLst/>
              </a:rPr>
              <a:t>10. </a:t>
            </a:r>
            <a:r>
              <a:rPr lang="zh-CN" altLang="en-US" sz="2400" b="1" dirty="0">
                <a:solidFill>
                  <a:schemeClr val="accent1"/>
                </a:solidFill>
                <a:effectLst/>
              </a:rPr>
              <a:t>项目总结</a:t>
            </a:r>
            <a:endParaRPr lang="zh-CN" altLang="en-US" sz="2400" dirty="0">
              <a:solidFill>
                <a:schemeClr val="accent1"/>
              </a:solidFill>
              <a:effectLst/>
            </a:endParaRPr>
          </a:p>
          <a:p>
            <a:r>
              <a:rPr lang="zh-CN" altLang="en-US" sz="2000" dirty="0">
                <a:effectLst/>
              </a:rPr>
              <a:t>交付的产品名称：图书管理系统</a:t>
            </a:r>
            <a:endParaRPr lang="en-US" altLang="zh-CN" sz="2000" dirty="0">
              <a:effectLst/>
            </a:endParaRPr>
          </a:p>
          <a:p>
            <a:endParaRPr lang="zh-CN" altLang="en-US" sz="2000" dirty="0">
              <a:effectLst/>
            </a:endParaRPr>
          </a:p>
          <a:p>
            <a:r>
              <a:rPr lang="zh-CN" altLang="en-US" sz="2000" dirty="0">
                <a:effectLst/>
              </a:rPr>
              <a:t>使用的工具：</a:t>
            </a:r>
            <a:endParaRPr lang="zh-CN" altLang="en-US" sz="2000" dirty="0">
              <a:effectLst/>
            </a:endParaRPr>
          </a:p>
          <a:p>
            <a:pPr>
              <a:buFont typeface="Arial" panose="020B0604020202020204" pitchFamily="34" charset="0"/>
              <a:buChar char="•"/>
            </a:pPr>
            <a:r>
              <a:rPr lang="zh-CN" altLang="en-US" sz="2000" dirty="0">
                <a:effectLst/>
              </a:rPr>
              <a:t>前端：</a:t>
            </a:r>
            <a:r>
              <a:rPr lang="en-US" altLang="zh-CN" sz="2000" dirty="0">
                <a:effectLst/>
              </a:rPr>
              <a:t>Vue.js</a:t>
            </a:r>
            <a:endParaRPr lang="en-US" altLang="zh-CN" sz="2000" dirty="0">
              <a:effectLst/>
            </a:endParaRPr>
          </a:p>
          <a:p>
            <a:pPr>
              <a:buFont typeface="Arial" panose="020B0604020202020204" pitchFamily="34" charset="0"/>
              <a:buChar char="•"/>
            </a:pPr>
            <a:r>
              <a:rPr lang="zh-CN" altLang="en-US" sz="2000" dirty="0">
                <a:effectLst/>
              </a:rPr>
              <a:t>后端：</a:t>
            </a:r>
            <a:r>
              <a:rPr lang="en-US" altLang="zh-CN" sz="2000" dirty="0" err="1">
                <a:effectLst/>
              </a:rPr>
              <a:t>Express</a:t>
            </a:r>
            <a:endParaRPr lang="en-US" altLang="zh-CN" sz="2000" dirty="0">
              <a:effectLst/>
            </a:endParaRPr>
          </a:p>
          <a:p>
            <a:pPr>
              <a:buFont typeface="Arial" panose="020B0604020202020204" pitchFamily="34" charset="0"/>
              <a:buChar char="•"/>
            </a:pPr>
            <a:r>
              <a:rPr lang="zh-CN" altLang="en-US" sz="2000" dirty="0">
                <a:effectLst/>
              </a:rPr>
              <a:t>数据库：</a:t>
            </a:r>
            <a:r>
              <a:rPr lang="en-US" altLang="zh-CN" sz="2000" dirty="0">
                <a:effectLst/>
              </a:rPr>
              <a:t>MySQL</a:t>
            </a:r>
            <a:endParaRPr lang="en-US" altLang="zh-CN" sz="2000" dirty="0">
              <a:effectLst/>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文本框 4"/>
          <p:cNvSpPr txBox="1"/>
          <p:nvPr/>
        </p:nvSpPr>
        <p:spPr>
          <a:xfrm>
            <a:off x="0" y="58847"/>
            <a:ext cx="12192000" cy="5323205"/>
          </a:xfrm>
          <a:prstGeom prst="rect">
            <a:avLst/>
          </a:prstGeom>
          <a:noFill/>
        </p:spPr>
        <p:txBody>
          <a:bodyPr wrap="square">
            <a:spAutoFit/>
          </a:bodyPr>
          <a:lstStyle/>
          <a:p>
            <a:r>
              <a:rPr lang="zh-CN" altLang="en-US" sz="2000" dirty="0">
                <a:effectLst/>
              </a:rPr>
              <a:t>模块清单：</a:t>
            </a:r>
            <a:endParaRPr lang="zh-CN" altLang="en-US" sz="2000" dirty="0">
              <a:effectLst/>
            </a:endParaRPr>
          </a:p>
          <a:p>
            <a:pPr>
              <a:buFont typeface="Arial" panose="020B0604020202020204" pitchFamily="34" charset="0"/>
              <a:buChar char="•"/>
            </a:pPr>
            <a:r>
              <a:rPr lang="zh-CN" altLang="en-US" sz="2000" dirty="0">
                <a:effectLst/>
              </a:rPr>
              <a:t>图书查询</a:t>
            </a:r>
            <a:endParaRPr lang="zh-CN" altLang="en-US" sz="2000" dirty="0">
              <a:effectLst/>
            </a:endParaRPr>
          </a:p>
          <a:p>
            <a:pPr>
              <a:buFont typeface="Arial" panose="020B0604020202020204" pitchFamily="34" charset="0"/>
              <a:buChar char="•"/>
            </a:pPr>
            <a:r>
              <a:rPr lang="zh-CN" altLang="en-US" sz="2000" dirty="0">
                <a:effectLst/>
              </a:rPr>
              <a:t>借阅管理</a:t>
            </a:r>
            <a:endParaRPr lang="zh-CN" altLang="en-US" sz="2000" dirty="0">
              <a:effectLst/>
            </a:endParaRPr>
          </a:p>
          <a:p>
            <a:pPr>
              <a:buFont typeface="Arial" panose="020B0604020202020204" pitchFamily="34" charset="0"/>
              <a:buChar char="•"/>
            </a:pPr>
            <a:r>
              <a:rPr lang="zh-CN" altLang="en-US" sz="2000" dirty="0">
                <a:effectLst/>
              </a:rPr>
              <a:t>归还管理</a:t>
            </a:r>
            <a:endParaRPr lang="zh-CN" altLang="en-US" sz="2000" dirty="0">
              <a:effectLst/>
            </a:endParaRPr>
          </a:p>
          <a:p>
            <a:pPr>
              <a:buFont typeface="Arial" panose="020B0604020202020204" pitchFamily="34" charset="0"/>
              <a:buChar char="•"/>
            </a:pPr>
            <a:r>
              <a:rPr lang="zh-CN" altLang="en-US" sz="2000" dirty="0">
                <a:effectLst/>
              </a:rPr>
              <a:t>预约管理</a:t>
            </a:r>
            <a:endParaRPr lang="zh-CN" altLang="en-US" sz="2000" dirty="0">
              <a:effectLst/>
            </a:endParaRPr>
          </a:p>
          <a:p>
            <a:pPr>
              <a:buFont typeface="Arial" panose="020B0604020202020204" pitchFamily="34" charset="0"/>
              <a:buChar char="•"/>
            </a:pPr>
            <a:r>
              <a:rPr lang="zh-CN" altLang="en-US" sz="2000" dirty="0">
                <a:effectLst/>
              </a:rPr>
              <a:t>用户管理</a:t>
            </a:r>
            <a:endParaRPr lang="zh-CN" altLang="en-US" sz="2000" dirty="0">
              <a:effectLst/>
            </a:endParaRPr>
          </a:p>
          <a:p>
            <a:pPr>
              <a:buFont typeface="Arial" panose="020B0604020202020204" pitchFamily="34" charset="0"/>
              <a:buChar char="•"/>
            </a:pPr>
            <a:r>
              <a:rPr lang="zh-CN" altLang="en-US" sz="2000" dirty="0">
                <a:effectLst/>
              </a:rPr>
              <a:t>图书管理</a:t>
            </a:r>
            <a:endParaRPr lang="zh-CN" altLang="en-US" sz="2000" dirty="0">
              <a:effectLst/>
            </a:endParaRPr>
          </a:p>
          <a:p>
            <a:pPr>
              <a:buFont typeface="Arial" panose="020B0604020202020204" pitchFamily="34" charset="0"/>
              <a:buChar char="•"/>
            </a:pPr>
            <a:r>
              <a:rPr lang="zh-CN" altLang="en-US" sz="2000" dirty="0">
                <a:effectLst/>
              </a:rPr>
              <a:t>统计分析</a:t>
            </a:r>
            <a:endParaRPr lang="en-US" altLang="zh-CN" sz="2000" dirty="0">
              <a:effectLst/>
            </a:endParaRPr>
          </a:p>
          <a:p>
            <a:pPr>
              <a:buFont typeface="Arial" panose="020B0604020202020204" pitchFamily="34" charset="0"/>
              <a:buChar char="•"/>
            </a:pPr>
            <a:endParaRPr lang="en-US" altLang="zh-CN" sz="2000" dirty="0">
              <a:effectLst/>
            </a:endParaRPr>
          </a:p>
          <a:p>
            <a:pPr>
              <a:buFont typeface="Arial" panose="020B0604020202020204" pitchFamily="34" charset="0"/>
              <a:buChar char="•"/>
            </a:pPr>
            <a:endParaRPr lang="zh-CN" altLang="en-US" sz="2000" dirty="0">
              <a:effectLst/>
            </a:endParaRPr>
          </a:p>
          <a:p>
            <a:r>
              <a:rPr lang="zh-CN" altLang="en-US" sz="2000" dirty="0">
                <a:effectLst/>
              </a:rPr>
              <a:t>功能实现总结：</a:t>
            </a:r>
            <a:endParaRPr lang="zh-CN" altLang="en-US" sz="2000" dirty="0">
              <a:effectLst/>
            </a:endParaRPr>
          </a:p>
          <a:p>
            <a:pPr>
              <a:buFont typeface="Arial" panose="020B0604020202020204" pitchFamily="34" charset="0"/>
              <a:buChar char="•"/>
            </a:pPr>
            <a:r>
              <a:rPr lang="zh-CN" altLang="en-US" sz="2000" dirty="0">
                <a:effectLst/>
              </a:rPr>
              <a:t>查询图书：根据图书名称和作者等信息进行查询。</a:t>
            </a:r>
            <a:endParaRPr lang="zh-CN" altLang="en-US" sz="2000" dirty="0">
              <a:effectLst/>
            </a:endParaRPr>
          </a:p>
          <a:p>
            <a:pPr>
              <a:buFont typeface="Arial" panose="020B0604020202020204" pitchFamily="34" charset="0"/>
              <a:buChar char="•"/>
            </a:pPr>
            <a:r>
              <a:rPr lang="zh-CN" altLang="en-US" sz="2000" dirty="0">
                <a:effectLst/>
              </a:rPr>
              <a:t>借阅管理：处理用户的借阅请求，并记录借阅时间和归还时间。</a:t>
            </a:r>
            <a:endParaRPr lang="zh-CN" altLang="en-US" sz="2000" dirty="0">
              <a:effectLst/>
            </a:endParaRPr>
          </a:p>
          <a:p>
            <a:pPr>
              <a:buFont typeface="Arial" panose="020B0604020202020204" pitchFamily="34" charset="0"/>
              <a:buChar char="•"/>
            </a:pPr>
            <a:r>
              <a:rPr lang="zh-CN" altLang="en-US" sz="2000" dirty="0">
                <a:effectLst/>
              </a:rPr>
              <a:t>归还管理：处理用户的归还请求，更新借阅状态。</a:t>
            </a:r>
            <a:endParaRPr lang="zh-CN" altLang="en-US" sz="2000" dirty="0">
              <a:effectLst/>
            </a:endParaRPr>
          </a:p>
          <a:p>
            <a:pPr>
              <a:buFont typeface="Arial" panose="020B0604020202020204" pitchFamily="34" charset="0"/>
              <a:buChar char="•"/>
            </a:pPr>
            <a:r>
              <a:rPr lang="zh-CN" altLang="en-US" sz="2000" dirty="0">
                <a:effectLst/>
              </a:rPr>
              <a:t>用户管理：管理用户信息，包括新增、修改及删除等功能。</a:t>
            </a:r>
            <a:endParaRPr lang="zh-CN" altLang="en-US" sz="2000" dirty="0">
              <a:effectLst/>
            </a:endParaRPr>
          </a:p>
          <a:p>
            <a:pPr>
              <a:buFont typeface="Arial" panose="020B0604020202020204" pitchFamily="34" charset="0"/>
              <a:buChar char="•"/>
            </a:pPr>
            <a:r>
              <a:rPr lang="zh-CN" altLang="en-US" sz="2000" dirty="0">
                <a:effectLst/>
              </a:rPr>
              <a:t>图书管理：管理图书信息，包括新增、修改及删除等功能。</a:t>
            </a:r>
            <a:endParaRPr lang="zh-CN" altLang="en-US" sz="2000" dirty="0">
              <a:effectLst/>
            </a:endParaRPr>
          </a:p>
          <a:p>
            <a:pPr>
              <a:buFont typeface="Arial" panose="020B0604020202020204" pitchFamily="34" charset="0"/>
              <a:buChar char="•"/>
            </a:pPr>
            <a:r>
              <a:rPr lang="zh-CN" altLang="en-US" sz="2000" dirty="0">
                <a:effectLst/>
              </a:rPr>
              <a:t>统计分析：对借阅和预约等信息进行统计分析，提供报表展示。</a:t>
            </a:r>
            <a:endParaRPr lang="zh-CN" altLang="en-US" sz="2000" dirty="0">
              <a:effectLst/>
            </a:endParaRPr>
          </a:p>
        </p:txBody>
      </p:sp>
    </p:spTree>
  </p:cSld>
  <p:clrMapOvr>
    <a:masterClrMapping/>
  </p:clrMapOvr>
  <p:transition/>
</p:sld>
</file>

<file path=ppt/tags/tag1.xml><?xml version="1.0" encoding="utf-8"?>
<p:tagLst xmlns:p="http://schemas.openxmlformats.org/presentationml/2006/main">
  <p:tag name="ISLIDE.PICTURE" val="#587600;#316389;"/>
</p:tagLst>
</file>

<file path=ppt/tags/tag2.xml><?xml version="1.0" encoding="utf-8"?>
<p:tagLst xmlns:p="http://schemas.openxmlformats.org/presentationml/2006/main">
  <p:tag name="ISLIDE.THEME" val="https://www.islide.cc;"/>
</p:tagLst>
</file>

<file path=ppt/tags/tag3.xml><?xml version="1.0" encoding="utf-8"?>
<p:tagLst xmlns:p="http://schemas.openxmlformats.org/presentationml/2006/main">
  <p:tag name="ISLIDE.THEME" val="https://www.islide.cc;"/>
</p:tagLst>
</file>

<file path=ppt/tags/tag4.xml><?xml version="1.0" encoding="utf-8"?>
<p:tagLst xmlns:p="http://schemas.openxmlformats.org/presentationml/2006/main">
  <p:tag name="ISLIDE.THEME" val="https://www.islide.cc;"/>
</p:tagLst>
</file>

<file path=ppt/tags/tag5.xml><?xml version="1.0" encoding="utf-8"?>
<p:tagLst xmlns:p="http://schemas.openxmlformats.org/presentationml/2006/main">
  <p:tag name="ISLIDE.THEME" val="https://www.islide.cc;"/>
</p:tagLst>
</file>

<file path=ppt/tags/tag6.xml><?xml version="1.0" encoding="utf-8"?>
<p:tagLst xmlns:p="http://schemas.openxmlformats.org/presentationml/2006/main">
  <p:tag name="ISLIDE.THEME" val="https://www.islide.cc;"/>
</p:tagLst>
</file>

<file path=ppt/tags/tag7.xml><?xml version="1.0" encoding="utf-8"?>
<p:tagLst xmlns:p="http://schemas.openxmlformats.org/presentationml/2006/main">
  <p:tag name="ISLIDE.THEME" val="https://www.islide.cc;"/>
</p:tagLst>
</file>

<file path=ppt/tags/tag8.xml><?xml version="1.0" encoding="utf-8"?>
<p:tagLst xmlns:p="http://schemas.openxmlformats.org/presentationml/2006/main">
  <p:tag name="ISLIDE.THEME" val="https://www.islide.cc;"/>
</p:tagLst>
</file>

<file path=ppt/tags/tag9.xml><?xml version="1.0" encoding="utf-8"?>
<p:tagLst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 name="ISLIDE.TEMPLATE" val="6b5c958b-144a-4b72-8417-d9eaa3d816ff"/>
  <p:tag name="KSO_WPP_MARK_KEY" val="e0dd3c3e-d517-42ef-aab1-13f112bf9eae"/>
  <p:tag name="COMMONDATA" val="eyJoZGlkIjoiMTkxZGM3YWM5Y2VlMjBmODI1NjUzM2M2NjE2OGZlNzMifQ=="/>
</p:tagLst>
</file>

<file path=ppt/theme/theme1.xml><?xml version="1.0" encoding="utf-8"?>
<a:theme xmlns:a="http://schemas.openxmlformats.org/drawingml/2006/main" name="OfficePLUS 主题">
  <a:themeElements>
    <a:clrScheme name="iSlide VI标准">
      <a:dk1>
        <a:srgbClr val="2F2F2F"/>
      </a:dk1>
      <a:lt1>
        <a:srgbClr val="FFFFFF"/>
      </a:lt1>
      <a:dk2>
        <a:srgbClr val="778495"/>
      </a:dk2>
      <a:lt2>
        <a:srgbClr val="F0F0F0"/>
      </a:lt2>
      <a:accent1>
        <a:srgbClr val="4A60EC"/>
      </a:accent1>
      <a:accent2>
        <a:srgbClr val="AA77FA"/>
      </a:accent2>
      <a:accent3>
        <a:srgbClr val="30C2FA"/>
      </a:accent3>
      <a:accent4>
        <a:srgbClr val="07419F"/>
      </a:accent4>
      <a:accent5>
        <a:srgbClr val="1048A5"/>
      </a:accent5>
      <a:accent6>
        <a:srgbClr val="3075C1"/>
      </a:accent6>
      <a:hlink>
        <a:srgbClr val="F84D4D"/>
      </a:hlink>
      <a:folHlink>
        <a:srgbClr val="979797"/>
      </a:folHlink>
    </a:clrScheme>
    <a:fontScheme name="标准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Slide VI标准">
    <a:dk1>
      <a:srgbClr val="2F2F2F"/>
    </a:dk1>
    <a:lt1>
      <a:srgbClr val="FFFFFF"/>
    </a:lt1>
    <a:dk2>
      <a:srgbClr val="778495"/>
    </a:dk2>
    <a:lt2>
      <a:srgbClr val="F0F0F0"/>
    </a:lt2>
    <a:accent1>
      <a:srgbClr val="4A60EC"/>
    </a:accent1>
    <a:accent2>
      <a:srgbClr val="AA77FA"/>
    </a:accent2>
    <a:accent3>
      <a:srgbClr val="30C2FA"/>
    </a:accent3>
    <a:accent4>
      <a:srgbClr val="07419F"/>
    </a:accent4>
    <a:accent5>
      <a:srgbClr val="1048A5"/>
    </a:accent5>
    <a:accent6>
      <a:srgbClr val="3075C1"/>
    </a:accent6>
    <a:hlink>
      <a:srgbClr val="F84D4D"/>
    </a:hlink>
    <a:folHlink>
      <a:srgbClr val="979797"/>
    </a:folHlink>
  </a:clrScheme>
</a:themeOverride>
</file>

<file path=docProps/app.xml><?xml version="1.0" encoding="utf-8"?>
<Properties xmlns="http://schemas.openxmlformats.org/officeDocument/2006/extended-properties" xmlns:vt="http://schemas.openxmlformats.org/officeDocument/2006/docPropsVTypes">
  <Template>Wisp</Template>
  <TotalTime>0</TotalTime>
  <Words>2566</Words>
  <Application>WPS 演示</Application>
  <PresentationFormat>宽屏</PresentationFormat>
  <Paragraphs>462</Paragraphs>
  <Slides>28</Slides>
  <Notes>1</Notes>
  <HiddenSlides>1</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28</vt:i4>
      </vt:variant>
    </vt:vector>
  </HeadingPairs>
  <TitlesOfParts>
    <vt:vector size="36" baseType="lpstr">
      <vt:lpstr>Arial</vt:lpstr>
      <vt:lpstr>宋体</vt:lpstr>
      <vt:lpstr>Wingdings</vt:lpstr>
      <vt:lpstr>微软雅黑</vt:lpstr>
      <vt:lpstr>Arial Unicode MS</vt:lpstr>
      <vt:lpstr>等线</vt:lpstr>
      <vt:lpstr>Times New Roman</vt:lpstr>
      <vt:lpstr>OfficePLUS 主题</vt:lpstr>
      <vt:lpstr>图书管理系统</vt:lpstr>
      <vt:lpstr>PowerPoint 演示文稿</vt:lpstr>
      <vt:lpstr>项目团队</vt:lpstr>
      <vt:lpstr>PowerPoint 演示文稿</vt:lpstr>
      <vt:lpstr>项目建议书</vt:lpstr>
      <vt:lpstr>PowerPoint 演示文稿</vt:lpstr>
      <vt:lpstr>PowerPoint 演示文稿</vt:lpstr>
      <vt:lpstr>PowerPoint 演示文稿</vt:lpstr>
      <vt:lpstr>PowerPoint 演示文稿</vt:lpstr>
      <vt:lpstr>项目需求</vt:lpstr>
      <vt:lpstr>PowerPoint 演示文稿</vt:lpstr>
      <vt:lpstr>PowerPoint 演示文稿</vt:lpstr>
      <vt:lpstr>PowerPoint 演示文稿</vt:lpstr>
      <vt:lpstr>PowerPoint 演示文稿</vt:lpstr>
      <vt:lpstr>PowerPoint 演示文稿</vt:lpstr>
      <vt:lpstr>应用建模</vt:lpstr>
      <vt:lpstr>项目建模一共分为四大部分：</vt:lpstr>
      <vt:lpstr>功能需求： UML用例图如下： </vt:lpstr>
      <vt:lpstr>活动图（以读者的行为进行分析）：  </vt:lpstr>
      <vt:lpstr>内容静态建模（类图）： </vt:lpstr>
      <vt:lpstr>内容动态建模（书籍的状态图）： </vt:lpstr>
      <vt:lpstr>超文本静态建模（结构模型）： </vt:lpstr>
      <vt:lpstr>超文本动态建模（访问模型）： </vt:lpstr>
      <vt:lpstr>适应性静态建模： </vt:lpstr>
      <vt:lpstr>适应性动态建模： </vt:lpstr>
      <vt:lpstr>应用架构设计</vt:lpstr>
      <vt:lpstr>PowerPoint 演示文稿</vt:lpstr>
      <vt:lpstr>PowerPoint 演示文稿</vt:lpstr>
    </vt:vector>
  </TitlesOfParts>
  <Company>iSlide</Company>
  <LinksUpToDate>false</LinksUpToDate>
  <SharedDoc>false</SharedDoc>
  <HyperlinksChanged>false</HyperlinksChanged>
  <AppVersion>14.0000</AppVersion>
  <Manager>iSlide</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Yu</dc:creator>
  <cp:lastModifiedBy>小松子</cp:lastModifiedBy>
  <cp:revision>10</cp:revision>
  <cp:lastPrinted>2022-10-16T16:00:00Z</cp:lastPrinted>
  <dcterms:created xsi:type="dcterms:W3CDTF">2022-10-16T16:00:00Z</dcterms:created>
  <dcterms:modified xsi:type="dcterms:W3CDTF">2023-05-16T15:10:40Z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EMPLATE">
    <vt:lpwstr>6b5c958b-144a-4b72-8417-d9eaa3d816ff</vt:lpwstr>
  </property>
  <property fmtid="{D5CDD505-2E9C-101B-9397-08002B2CF9AE}" pid="3" name="ICV">
    <vt:lpwstr>5C0F8D93963046C187C684B7EBD1C109_12</vt:lpwstr>
  </property>
  <property fmtid="{D5CDD505-2E9C-101B-9397-08002B2CF9AE}" pid="4" name="KSOProductBuildVer">
    <vt:lpwstr>2052-11.1.0.14309</vt:lpwstr>
  </property>
</Properties>
</file>

<file path=docProps/thumbnail.jpeg>
</file>